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65" r:id="rId3"/>
    <p:sldId id="356" r:id="rId4"/>
    <p:sldId id="353" r:id="rId5"/>
    <p:sldId id="367" r:id="rId6"/>
    <p:sldId id="585" r:id="rId7"/>
    <p:sldId id="580" r:id="rId8"/>
    <p:sldId id="581" r:id="rId9"/>
    <p:sldId id="368" r:id="rId10"/>
    <p:sldId id="373" r:id="rId11"/>
    <p:sldId id="586" r:id="rId12"/>
    <p:sldId id="587" r:id="rId13"/>
    <p:sldId id="588" r:id="rId14"/>
    <p:sldId id="589" r:id="rId15"/>
    <p:sldId id="582" r:id="rId16"/>
    <p:sldId id="590" r:id="rId17"/>
    <p:sldId id="371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björn Olofsson" initials="EO" lastIdx="1" clrIdx="0">
    <p:extLst>
      <p:ext uri="{19B8F6BF-5375-455C-9EA6-DF929625EA0E}">
        <p15:presenceInfo xmlns:p15="http://schemas.microsoft.com/office/powerpoint/2012/main" userId="61197a487fddff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6537E-1777-4791-B68A-5C98BB500EBE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55ADD3B-41AE-434C-B440-01AD2F163A34}">
      <dgm:prSet/>
      <dgm:spPr/>
      <dgm:t>
        <a:bodyPr/>
        <a:lstStyle/>
        <a:p>
          <a:r>
            <a:rPr lang="en-US"/>
            <a:t>Som ett led i att förbättra miljön, har Svensk Handel och regeringen satt upp målet att 2030 ska ALL plast vara fossilfri, dock utan att ge avkall på hållbarheten på produkterna.</a:t>
          </a:r>
        </a:p>
      </dgm:t>
    </dgm:pt>
    <dgm:pt modelId="{FACEA355-E8D2-4CE2-ABF5-8C9E5E7C55C9}" type="parTrans" cxnId="{83E2CE45-1127-4D59-97CF-5C87D5059AC1}">
      <dgm:prSet/>
      <dgm:spPr/>
      <dgm:t>
        <a:bodyPr/>
        <a:lstStyle/>
        <a:p>
          <a:endParaRPr lang="en-US"/>
        </a:p>
      </dgm:t>
    </dgm:pt>
    <dgm:pt modelId="{CDB7A079-1232-4F4A-A2BB-9E69447DC8EB}" type="sibTrans" cxnId="{83E2CE45-1127-4D59-97CF-5C87D5059AC1}">
      <dgm:prSet/>
      <dgm:spPr/>
      <dgm:t>
        <a:bodyPr/>
        <a:lstStyle/>
        <a:p>
          <a:endParaRPr lang="en-US"/>
        </a:p>
      </dgm:t>
    </dgm:pt>
    <dgm:pt modelId="{22AEACBE-91A8-4E75-A327-749F6F97BF12}">
      <dgm:prSet/>
      <dgm:spPr/>
      <dgm:t>
        <a:bodyPr/>
        <a:lstStyle/>
        <a:p>
          <a:r>
            <a:rPr lang="en-US"/>
            <a:t>2022 ska plasten vara återvinningsbar</a:t>
          </a:r>
        </a:p>
      </dgm:t>
    </dgm:pt>
    <dgm:pt modelId="{EB1A1C09-23F1-4D14-8BC5-DDC40AB33AAB}" type="parTrans" cxnId="{AC6760C5-E362-453E-8C2C-07DA9CDB8BB8}">
      <dgm:prSet/>
      <dgm:spPr/>
      <dgm:t>
        <a:bodyPr/>
        <a:lstStyle/>
        <a:p>
          <a:endParaRPr lang="en-US"/>
        </a:p>
      </dgm:t>
    </dgm:pt>
    <dgm:pt modelId="{28EF1058-8CAB-469E-AE83-6790FC3DBF44}" type="sibTrans" cxnId="{AC6760C5-E362-453E-8C2C-07DA9CDB8BB8}">
      <dgm:prSet/>
      <dgm:spPr/>
      <dgm:t>
        <a:bodyPr/>
        <a:lstStyle/>
        <a:p>
          <a:endParaRPr lang="en-US"/>
        </a:p>
      </dgm:t>
    </dgm:pt>
    <dgm:pt modelId="{565370D0-4431-4BB6-A7CD-9EAECA4AEA4E}" type="pres">
      <dgm:prSet presAssocID="{B826537E-1777-4791-B68A-5C98BB500E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D7C28E-A015-4A24-85F3-6E809F464375}" type="pres">
      <dgm:prSet presAssocID="{055ADD3B-41AE-434C-B440-01AD2F163A34}" presName="hierRoot1" presStyleCnt="0"/>
      <dgm:spPr/>
    </dgm:pt>
    <dgm:pt modelId="{B4A8EAB6-125C-4A0D-9368-09E23D38DE0A}" type="pres">
      <dgm:prSet presAssocID="{055ADD3B-41AE-434C-B440-01AD2F163A34}" presName="composite" presStyleCnt="0"/>
      <dgm:spPr/>
    </dgm:pt>
    <dgm:pt modelId="{411A52A9-34BB-4F30-8355-A8F587134ECE}" type="pres">
      <dgm:prSet presAssocID="{055ADD3B-41AE-434C-B440-01AD2F163A34}" presName="background" presStyleLbl="node0" presStyleIdx="0" presStyleCnt="2"/>
      <dgm:spPr/>
    </dgm:pt>
    <dgm:pt modelId="{582B94B2-45EE-4593-9362-9CC657764A98}" type="pres">
      <dgm:prSet presAssocID="{055ADD3B-41AE-434C-B440-01AD2F163A34}" presName="text" presStyleLbl="fgAcc0" presStyleIdx="0" presStyleCnt="2">
        <dgm:presLayoutVars>
          <dgm:chPref val="3"/>
        </dgm:presLayoutVars>
      </dgm:prSet>
      <dgm:spPr/>
    </dgm:pt>
    <dgm:pt modelId="{B048B812-A1FA-40ED-945F-D543620F9C9E}" type="pres">
      <dgm:prSet presAssocID="{055ADD3B-41AE-434C-B440-01AD2F163A34}" presName="hierChild2" presStyleCnt="0"/>
      <dgm:spPr/>
    </dgm:pt>
    <dgm:pt modelId="{09B0A26E-32C5-4997-89DD-96094C4254CF}" type="pres">
      <dgm:prSet presAssocID="{22AEACBE-91A8-4E75-A327-749F6F97BF12}" presName="hierRoot1" presStyleCnt="0"/>
      <dgm:spPr/>
    </dgm:pt>
    <dgm:pt modelId="{07E81829-A5E1-4120-8DFB-2BC6B7488254}" type="pres">
      <dgm:prSet presAssocID="{22AEACBE-91A8-4E75-A327-749F6F97BF12}" presName="composite" presStyleCnt="0"/>
      <dgm:spPr/>
    </dgm:pt>
    <dgm:pt modelId="{DFAA648B-36D2-4B78-BD15-C13A5987CF90}" type="pres">
      <dgm:prSet presAssocID="{22AEACBE-91A8-4E75-A327-749F6F97BF12}" presName="background" presStyleLbl="node0" presStyleIdx="1" presStyleCnt="2"/>
      <dgm:spPr/>
    </dgm:pt>
    <dgm:pt modelId="{333D3C17-E30F-4D61-AF8E-B4C4D6C7C8E2}" type="pres">
      <dgm:prSet presAssocID="{22AEACBE-91A8-4E75-A327-749F6F97BF12}" presName="text" presStyleLbl="fgAcc0" presStyleIdx="1" presStyleCnt="2">
        <dgm:presLayoutVars>
          <dgm:chPref val="3"/>
        </dgm:presLayoutVars>
      </dgm:prSet>
      <dgm:spPr/>
    </dgm:pt>
    <dgm:pt modelId="{2DF8BEA2-4795-4CBC-849F-C5E732E40F38}" type="pres">
      <dgm:prSet presAssocID="{22AEACBE-91A8-4E75-A327-749F6F97BF12}" presName="hierChild2" presStyleCnt="0"/>
      <dgm:spPr/>
    </dgm:pt>
  </dgm:ptLst>
  <dgm:cxnLst>
    <dgm:cxn modelId="{B1DFD90E-C6EC-4D99-B73E-DCA1A6437FE2}" type="presOf" srcId="{055ADD3B-41AE-434C-B440-01AD2F163A34}" destId="{582B94B2-45EE-4593-9362-9CC657764A98}" srcOrd="0" destOrd="0" presId="urn:microsoft.com/office/officeart/2005/8/layout/hierarchy1"/>
    <dgm:cxn modelId="{ABF7C321-29EA-40D1-A980-A2306109ACC0}" type="presOf" srcId="{22AEACBE-91A8-4E75-A327-749F6F97BF12}" destId="{333D3C17-E30F-4D61-AF8E-B4C4D6C7C8E2}" srcOrd="0" destOrd="0" presId="urn:microsoft.com/office/officeart/2005/8/layout/hierarchy1"/>
    <dgm:cxn modelId="{83E2CE45-1127-4D59-97CF-5C87D5059AC1}" srcId="{B826537E-1777-4791-B68A-5C98BB500EBE}" destId="{055ADD3B-41AE-434C-B440-01AD2F163A34}" srcOrd="0" destOrd="0" parTransId="{FACEA355-E8D2-4CE2-ABF5-8C9E5E7C55C9}" sibTransId="{CDB7A079-1232-4F4A-A2BB-9E69447DC8EB}"/>
    <dgm:cxn modelId="{35F5059E-6818-44D4-A9DE-1A5B05291877}" type="presOf" srcId="{B826537E-1777-4791-B68A-5C98BB500EBE}" destId="{565370D0-4431-4BB6-A7CD-9EAECA4AEA4E}" srcOrd="0" destOrd="0" presId="urn:microsoft.com/office/officeart/2005/8/layout/hierarchy1"/>
    <dgm:cxn modelId="{AC6760C5-E362-453E-8C2C-07DA9CDB8BB8}" srcId="{B826537E-1777-4791-B68A-5C98BB500EBE}" destId="{22AEACBE-91A8-4E75-A327-749F6F97BF12}" srcOrd="1" destOrd="0" parTransId="{EB1A1C09-23F1-4D14-8BC5-DDC40AB33AAB}" sibTransId="{28EF1058-8CAB-469E-AE83-6790FC3DBF44}"/>
    <dgm:cxn modelId="{73D273AC-38B1-4B36-A3F8-F1A23DDED943}" type="presParOf" srcId="{565370D0-4431-4BB6-A7CD-9EAECA4AEA4E}" destId="{06D7C28E-A015-4A24-85F3-6E809F464375}" srcOrd="0" destOrd="0" presId="urn:microsoft.com/office/officeart/2005/8/layout/hierarchy1"/>
    <dgm:cxn modelId="{BC2FAAFF-A67A-4731-8B06-4BE3145B5255}" type="presParOf" srcId="{06D7C28E-A015-4A24-85F3-6E809F464375}" destId="{B4A8EAB6-125C-4A0D-9368-09E23D38DE0A}" srcOrd="0" destOrd="0" presId="urn:microsoft.com/office/officeart/2005/8/layout/hierarchy1"/>
    <dgm:cxn modelId="{7A7D6DE8-B87E-41DB-A313-09B6BEEE5810}" type="presParOf" srcId="{B4A8EAB6-125C-4A0D-9368-09E23D38DE0A}" destId="{411A52A9-34BB-4F30-8355-A8F587134ECE}" srcOrd="0" destOrd="0" presId="urn:microsoft.com/office/officeart/2005/8/layout/hierarchy1"/>
    <dgm:cxn modelId="{32150946-2460-4E5C-8450-12EFB8220283}" type="presParOf" srcId="{B4A8EAB6-125C-4A0D-9368-09E23D38DE0A}" destId="{582B94B2-45EE-4593-9362-9CC657764A98}" srcOrd="1" destOrd="0" presId="urn:microsoft.com/office/officeart/2005/8/layout/hierarchy1"/>
    <dgm:cxn modelId="{42C3F6A8-A7A8-4EE4-85CA-21E2EC27D74F}" type="presParOf" srcId="{06D7C28E-A015-4A24-85F3-6E809F464375}" destId="{B048B812-A1FA-40ED-945F-D543620F9C9E}" srcOrd="1" destOrd="0" presId="urn:microsoft.com/office/officeart/2005/8/layout/hierarchy1"/>
    <dgm:cxn modelId="{4D626BDA-E5C0-44E8-A56C-F0F7D1249FD7}" type="presParOf" srcId="{565370D0-4431-4BB6-A7CD-9EAECA4AEA4E}" destId="{09B0A26E-32C5-4997-89DD-96094C4254CF}" srcOrd="1" destOrd="0" presId="urn:microsoft.com/office/officeart/2005/8/layout/hierarchy1"/>
    <dgm:cxn modelId="{0E97F200-2BDA-486A-BB18-93A653C1D012}" type="presParOf" srcId="{09B0A26E-32C5-4997-89DD-96094C4254CF}" destId="{07E81829-A5E1-4120-8DFB-2BC6B7488254}" srcOrd="0" destOrd="0" presId="urn:microsoft.com/office/officeart/2005/8/layout/hierarchy1"/>
    <dgm:cxn modelId="{3874C9C5-DB74-46B6-86CA-A4E58F5EAE4D}" type="presParOf" srcId="{07E81829-A5E1-4120-8DFB-2BC6B7488254}" destId="{DFAA648B-36D2-4B78-BD15-C13A5987CF90}" srcOrd="0" destOrd="0" presId="urn:microsoft.com/office/officeart/2005/8/layout/hierarchy1"/>
    <dgm:cxn modelId="{CCD13F2C-462A-47E1-BD5D-5E27B997A425}" type="presParOf" srcId="{07E81829-A5E1-4120-8DFB-2BC6B7488254}" destId="{333D3C17-E30F-4D61-AF8E-B4C4D6C7C8E2}" srcOrd="1" destOrd="0" presId="urn:microsoft.com/office/officeart/2005/8/layout/hierarchy1"/>
    <dgm:cxn modelId="{49AD93E3-00BC-4B05-B4F3-D2B7D5EEB656}" type="presParOf" srcId="{09B0A26E-32C5-4997-89DD-96094C4254CF}" destId="{2DF8BEA2-4795-4CBC-849F-C5E732E40F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9A89CA-71D3-4F25-B564-07379FC0F36B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71B2C0-172A-4AE6-BF52-0B946D57D020}">
      <dgm:prSet/>
      <dgm:spPr/>
      <dgm:t>
        <a:bodyPr/>
        <a:lstStyle/>
        <a:p>
          <a:r>
            <a:rPr lang="en-US"/>
            <a:t>Biologiskt nedbrytbara</a:t>
          </a:r>
        </a:p>
      </dgm:t>
    </dgm:pt>
    <dgm:pt modelId="{20EC45A4-D346-48CD-B213-80F46C754A03}" type="parTrans" cxnId="{782D4EA7-9455-4A4A-9EDB-FD2E15A605DF}">
      <dgm:prSet/>
      <dgm:spPr/>
      <dgm:t>
        <a:bodyPr/>
        <a:lstStyle/>
        <a:p>
          <a:endParaRPr lang="en-US"/>
        </a:p>
      </dgm:t>
    </dgm:pt>
    <dgm:pt modelId="{CD7D811E-F455-4E7A-93A2-7A97E9CAE4A4}" type="sibTrans" cxnId="{782D4EA7-9455-4A4A-9EDB-FD2E15A605DF}">
      <dgm:prSet/>
      <dgm:spPr/>
      <dgm:t>
        <a:bodyPr/>
        <a:lstStyle/>
        <a:p>
          <a:endParaRPr lang="en-US"/>
        </a:p>
      </dgm:t>
    </dgm:pt>
    <dgm:pt modelId="{68742E04-E989-4945-9586-CDE468F5F26C}">
      <dgm:prSet/>
      <dgm:spPr/>
      <dgm:t>
        <a:bodyPr/>
        <a:lstStyle/>
        <a:p>
          <a:r>
            <a:rPr lang="en-US"/>
            <a:t>Komposterbara – hemkompost eller industriell</a:t>
          </a:r>
        </a:p>
      </dgm:t>
    </dgm:pt>
    <dgm:pt modelId="{F97CBD44-A89D-472A-8ABC-78ED3DC7A426}" type="parTrans" cxnId="{16D509FB-99AB-42D2-956F-FC51136EC2D4}">
      <dgm:prSet/>
      <dgm:spPr/>
      <dgm:t>
        <a:bodyPr/>
        <a:lstStyle/>
        <a:p>
          <a:endParaRPr lang="en-US"/>
        </a:p>
      </dgm:t>
    </dgm:pt>
    <dgm:pt modelId="{7EEDE93A-7EE8-4592-B2F1-9B04AD098682}" type="sibTrans" cxnId="{16D509FB-99AB-42D2-956F-FC51136EC2D4}">
      <dgm:prSet/>
      <dgm:spPr/>
      <dgm:t>
        <a:bodyPr/>
        <a:lstStyle/>
        <a:p>
          <a:endParaRPr lang="en-US"/>
        </a:p>
      </dgm:t>
    </dgm:pt>
    <dgm:pt modelId="{C8B197AB-6B15-4B05-B443-4B660B9504BD}">
      <dgm:prSet/>
      <dgm:spPr/>
      <dgm:t>
        <a:bodyPr/>
        <a:lstStyle/>
        <a:p>
          <a:r>
            <a:rPr lang="en-US"/>
            <a:t>Förnyelsebar råvara</a:t>
          </a:r>
        </a:p>
      </dgm:t>
    </dgm:pt>
    <dgm:pt modelId="{036831B4-7BEC-4AA1-BBD2-B89C029B8348}" type="parTrans" cxnId="{DBE672FB-762C-4A24-A47D-3FBC98316F71}">
      <dgm:prSet/>
      <dgm:spPr/>
      <dgm:t>
        <a:bodyPr/>
        <a:lstStyle/>
        <a:p>
          <a:endParaRPr lang="en-US"/>
        </a:p>
      </dgm:t>
    </dgm:pt>
    <dgm:pt modelId="{EA9F26E3-92DC-4FB4-BAE7-A236488249DE}" type="sibTrans" cxnId="{DBE672FB-762C-4A24-A47D-3FBC98316F71}">
      <dgm:prSet/>
      <dgm:spPr/>
      <dgm:t>
        <a:bodyPr/>
        <a:lstStyle/>
        <a:p>
          <a:endParaRPr lang="en-US"/>
        </a:p>
      </dgm:t>
    </dgm:pt>
    <dgm:pt modelId="{975D02E1-67F9-4B1E-8C2F-FF67ED140B16}">
      <dgm:prSet/>
      <dgm:spPr/>
      <dgm:t>
        <a:bodyPr/>
        <a:lstStyle/>
        <a:p>
          <a:r>
            <a:rPr lang="en-US"/>
            <a:t>Återvunnnet</a:t>
          </a:r>
        </a:p>
      </dgm:t>
    </dgm:pt>
    <dgm:pt modelId="{B46F7951-5A34-436D-A83E-58A6469B501B}" type="parTrans" cxnId="{583DF82C-ACBF-4208-8083-9BB758B52831}">
      <dgm:prSet/>
      <dgm:spPr/>
      <dgm:t>
        <a:bodyPr/>
        <a:lstStyle/>
        <a:p>
          <a:endParaRPr lang="en-US"/>
        </a:p>
      </dgm:t>
    </dgm:pt>
    <dgm:pt modelId="{A04B0832-107E-4040-938D-CBB11A3C90DC}" type="sibTrans" cxnId="{583DF82C-ACBF-4208-8083-9BB758B52831}">
      <dgm:prSet/>
      <dgm:spPr/>
      <dgm:t>
        <a:bodyPr/>
        <a:lstStyle/>
        <a:p>
          <a:endParaRPr lang="en-US"/>
        </a:p>
      </dgm:t>
    </dgm:pt>
    <dgm:pt modelId="{62CFCB0B-A4D5-408B-B1F5-DEFB4283E2F8}">
      <dgm:prSet/>
      <dgm:spPr/>
      <dgm:t>
        <a:bodyPr/>
        <a:lstStyle/>
        <a:p>
          <a:r>
            <a:rPr lang="en-US"/>
            <a:t>Återvinningsbart</a:t>
          </a:r>
        </a:p>
      </dgm:t>
    </dgm:pt>
    <dgm:pt modelId="{667E9361-3E2D-4EC7-9414-19F1DCD41AD9}" type="parTrans" cxnId="{B80C43A4-BF75-4C4E-BAFD-EAA206F24DE7}">
      <dgm:prSet/>
      <dgm:spPr/>
      <dgm:t>
        <a:bodyPr/>
        <a:lstStyle/>
        <a:p>
          <a:endParaRPr lang="en-US"/>
        </a:p>
      </dgm:t>
    </dgm:pt>
    <dgm:pt modelId="{C276934D-6AD0-456A-AFFD-9B3BBC6DEC3F}" type="sibTrans" cxnId="{B80C43A4-BF75-4C4E-BAFD-EAA206F24DE7}">
      <dgm:prSet/>
      <dgm:spPr/>
      <dgm:t>
        <a:bodyPr/>
        <a:lstStyle/>
        <a:p>
          <a:endParaRPr lang="en-US"/>
        </a:p>
      </dgm:t>
    </dgm:pt>
    <dgm:pt modelId="{CA814D60-2B99-47BE-B5CC-6912EC83617E}">
      <dgm:prSet/>
      <dgm:spPr/>
      <dgm:t>
        <a:bodyPr/>
        <a:lstStyle/>
        <a:p>
          <a:r>
            <a:rPr lang="en-US"/>
            <a:t>Co-extruderat</a:t>
          </a:r>
        </a:p>
      </dgm:t>
    </dgm:pt>
    <dgm:pt modelId="{BC1B79D0-4CDE-4FEC-A177-880FCD752B7E}" type="parTrans" cxnId="{2FDBC063-E192-4A37-91EB-41B95BD91E21}">
      <dgm:prSet/>
      <dgm:spPr/>
      <dgm:t>
        <a:bodyPr/>
        <a:lstStyle/>
        <a:p>
          <a:endParaRPr lang="en-US"/>
        </a:p>
      </dgm:t>
    </dgm:pt>
    <dgm:pt modelId="{49752FA4-B9D0-4CFD-AA4B-26DD883B00D8}" type="sibTrans" cxnId="{2FDBC063-E192-4A37-91EB-41B95BD91E21}">
      <dgm:prSet/>
      <dgm:spPr/>
      <dgm:t>
        <a:bodyPr/>
        <a:lstStyle/>
        <a:p>
          <a:endParaRPr lang="en-US"/>
        </a:p>
      </dgm:t>
    </dgm:pt>
    <dgm:pt modelId="{CA599564-FA43-4459-A0D9-C91B8708F29E}">
      <dgm:prSet/>
      <dgm:spPr/>
      <dgm:t>
        <a:bodyPr/>
        <a:lstStyle/>
        <a:p>
          <a:r>
            <a:rPr lang="en-US"/>
            <a:t>Laminat</a:t>
          </a:r>
        </a:p>
      </dgm:t>
    </dgm:pt>
    <dgm:pt modelId="{71EB15E6-8955-4C27-A105-046C586C737E}" type="parTrans" cxnId="{6D442630-7976-4165-A443-839CD38B2787}">
      <dgm:prSet/>
      <dgm:spPr/>
      <dgm:t>
        <a:bodyPr/>
        <a:lstStyle/>
        <a:p>
          <a:endParaRPr lang="en-US"/>
        </a:p>
      </dgm:t>
    </dgm:pt>
    <dgm:pt modelId="{2DF17AF5-80D3-44C7-A832-D1A6FC8696E5}" type="sibTrans" cxnId="{6D442630-7976-4165-A443-839CD38B2787}">
      <dgm:prSet/>
      <dgm:spPr/>
      <dgm:t>
        <a:bodyPr/>
        <a:lstStyle/>
        <a:p>
          <a:endParaRPr lang="en-US"/>
        </a:p>
      </dgm:t>
    </dgm:pt>
    <dgm:pt modelId="{322FE027-F571-41FB-B07B-E70053D68BFA}" type="pres">
      <dgm:prSet presAssocID="{CE9A89CA-71D3-4F25-B564-07379FC0F36B}" presName="linear" presStyleCnt="0">
        <dgm:presLayoutVars>
          <dgm:animLvl val="lvl"/>
          <dgm:resizeHandles val="exact"/>
        </dgm:presLayoutVars>
      </dgm:prSet>
      <dgm:spPr/>
    </dgm:pt>
    <dgm:pt modelId="{5CA96102-D7FD-491E-BE26-2E332A1B283C}" type="pres">
      <dgm:prSet presAssocID="{9A71B2C0-172A-4AE6-BF52-0B946D57D02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A4FE72A-B9D9-4A92-A765-DE8836DCBA1C}" type="pres">
      <dgm:prSet presAssocID="{CD7D811E-F455-4E7A-93A2-7A97E9CAE4A4}" presName="spacer" presStyleCnt="0"/>
      <dgm:spPr/>
    </dgm:pt>
    <dgm:pt modelId="{94C26F6C-D20D-419D-B4D1-308F5594534B}" type="pres">
      <dgm:prSet presAssocID="{68742E04-E989-4945-9586-CDE468F5F26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10AF62B-CB79-4ADB-82AF-8F6E15AE8BA6}" type="pres">
      <dgm:prSet presAssocID="{7EEDE93A-7EE8-4592-B2F1-9B04AD098682}" presName="spacer" presStyleCnt="0"/>
      <dgm:spPr/>
    </dgm:pt>
    <dgm:pt modelId="{0A150C63-EC2A-4DC9-86FD-4716D7429CF4}" type="pres">
      <dgm:prSet presAssocID="{C8B197AB-6B15-4B05-B443-4B660B9504B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D7CFE76-F049-4E61-B1C8-A3EFAE951E06}" type="pres">
      <dgm:prSet presAssocID="{EA9F26E3-92DC-4FB4-BAE7-A236488249DE}" presName="spacer" presStyleCnt="0"/>
      <dgm:spPr/>
    </dgm:pt>
    <dgm:pt modelId="{FDBFCDED-CA25-4E5E-BE90-2743B007BDE2}" type="pres">
      <dgm:prSet presAssocID="{975D02E1-67F9-4B1E-8C2F-FF67ED140B1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F44AA04-5B0E-433F-9BBE-3BE78211D16B}" type="pres">
      <dgm:prSet presAssocID="{A04B0832-107E-4040-938D-CBB11A3C90DC}" presName="spacer" presStyleCnt="0"/>
      <dgm:spPr/>
    </dgm:pt>
    <dgm:pt modelId="{7949124E-B99B-47F5-B91A-D480CA92EEEC}" type="pres">
      <dgm:prSet presAssocID="{62CFCB0B-A4D5-408B-B1F5-DEFB4283E2F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5A5FF63-62DC-41FF-B3A3-8DD989B47A67}" type="pres">
      <dgm:prSet presAssocID="{C276934D-6AD0-456A-AFFD-9B3BBC6DEC3F}" presName="spacer" presStyleCnt="0"/>
      <dgm:spPr/>
    </dgm:pt>
    <dgm:pt modelId="{AC24120D-F19D-4B54-A62D-DE61DBFE1FBF}" type="pres">
      <dgm:prSet presAssocID="{CA814D60-2B99-47BE-B5CC-6912EC83617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0B300F3-B826-4D23-8BA8-8FE563A813A3}" type="pres">
      <dgm:prSet presAssocID="{49752FA4-B9D0-4CFD-AA4B-26DD883B00D8}" presName="spacer" presStyleCnt="0"/>
      <dgm:spPr/>
    </dgm:pt>
    <dgm:pt modelId="{89A7650B-F615-4B24-8713-B240226760AA}" type="pres">
      <dgm:prSet presAssocID="{CA599564-FA43-4459-A0D9-C91B8708F29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BB45A07-5FDD-4735-B451-E96051E43A09}" type="presOf" srcId="{C8B197AB-6B15-4B05-B443-4B660B9504BD}" destId="{0A150C63-EC2A-4DC9-86FD-4716D7429CF4}" srcOrd="0" destOrd="0" presId="urn:microsoft.com/office/officeart/2005/8/layout/vList2"/>
    <dgm:cxn modelId="{583DF82C-ACBF-4208-8083-9BB758B52831}" srcId="{CE9A89CA-71D3-4F25-B564-07379FC0F36B}" destId="{975D02E1-67F9-4B1E-8C2F-FF67ED140B16}" srcOrd="3" destOrd="0" parTransId="{B46F7951-5A34-436D-A83E-58A6469B501B}" sibTransId="{A04B0832-107E-4040-938D-CBB11A3C90DC}"/>
    <dgm:cxn modelId="{6D442630-7976-4165-A443-839CD38B2787}" srcId="{CE9A89CA-71D3-4F25-B564-07379FC0F36B}" destId="{CA599564-FA43-4459-A0D9-C91B8708F29E}" srcOrd="6" destOrd="0" parTransId="{71EB15E6-8955-4C27-A105-046C586C737E}" sibTransId="{2DF17AF5-80D3-44C7-A832-D1A6FC8696E5}"/>
    <dgm:cxn modelId="{4BC73037-F9F5-4879-B69B-6E655B3FD869}" type="presOf" srcId="{975D02E1-67F9-4B1E-8C2F-FF67ED140B16}" destId="{FDBFCDED-CA25-4E5E-BE90-2743B007BDE2}" srcOrd="0" destOrd="0" presId="urn:microsoft.com/office/officeart/2005/8/layout/vList2"/>
    <dgm:cxn modelId="{725F3B3B-7156-4D98-B3E2-42CB15B680EC}" type="presOf" srcId="{CA599564-FA43-4459-A0D9-C91B8708F29E}" destId="{89A7650B-F615-4B24-8713-B240226760AA}" srcOrd="0" destOrd="0" presId="urn:microsoft.com/office/officeart/2005/8/layout/vList2"/>
    <dgm:cxn modelId="{2FDBC063-E192-4A37-91EB-41B95BD91E21}" srcId="{CE9A89CA-71D3-4F25-B564-07379FC0F36B}" destId="{CA814D60-2B99-47BE-B5CC-6912EC83617E}" srcOrd="5" destOrd="0" parTransId="{BC1B79D0-4CDE-4FEC-A177-880FCD752B7E}" sibTransId="{49752FA4-B9D0-4CFD-AA4B-26DD883B00D8}"/>
    <dgm:cxn modelId="{C1AEFE68-6798-4B85-B7EC-147CC40EC997}" type="presOf" srcId="{9A71B2C0-172A-4AE6-BF52-0B946D57D020}" destId="{5CA96102-D7FD-491E-BE26-2E332A1B283C}" srcOrd="0" destOrd="0" presId="urn:microsoft.com/office/officeart/2005/8/layout/vList2"/>
    <dgm:cxn modelId="{4AACFD57-134B-4E1F-8160-054C37712C9D}" type="presOf" srcId="{CE9A89CA-71D3-4F25-B564-07379FC0F36B}" destId="{322FE027-F571-41FB-B07B-E70053D68BFA}" srcOrd="0" destOrd="0" presId="urn:microsoft.com/office/officeart/2005/8/layout/vList2"/>
    <dgm:cxn modelId="{78633B97-65E6-48D1-A00C-6CF952BF0F97}" type="presOf" srcId="{68742E04-E989-4945-9586-CDE468F5F26C}" destId="{94C26F6C-D20D-419D-B4D1-308F5594534B}" srcOrd="0" destOrd="0" presId="urn:microsoft.com/office/officeart/2005/8/layout/vList2"/>
    <dgm:cxn modelId="{B80C43A4-BF75-4C4E-BAFD-EAA206F24DE7}" srcId="{CE9A89CA-71D3-4F25-B564-07379FC0F36B}" destId="{62CFCB0B-A4D5-408B-B1F5-DEFB4283E2F8}" srcOrd="4" destOrd="0" parTransId="{667E9361-3E2D-4EC7-9414-19F1DCD41AD9}" sibTransId="{C276934D-6AD0-456A-AFFD-9B3BBC6DEC3F}"/>
    <dgm:cxn modelId="{782D4EA7-9455-4A4A-9EDB-FD2E15A605DF}" srcId="{CE9A89CA-71D3-4F25-B564-07379FC0F36B}" destId="{9A71B2C0-172A-4AE6-BF52-0B946D57D020}" srcOrd="0" destOrd="0" parTransId="{20EC45A4-D346-48CD-B213-80F46C754A03}" sibTransId="{CD7D811E-F455-4E7A-93A2-7A97E9CAE4A4}"/>
    <dgm:cxn modelId="{552788CF-A69B-474D-9A93-5C2625E64D6A}" type="presOf" srcId="{62CFCB0B-A4D5-408B-B1F5-DEFB4283E2F8}" destId="{7949124E-B99B-47F5-B91A-D480CA92EEEC}" srcOrd="0" destOrd="0" presId="urn:microsoft.com/office/officeart/2005/8/layout/vList2"/>
    <dgm:cxn modelId="{550B9DEB-2D30-40C0-B604-2DB738FB6EA6}" type="presOf" srcId="{CA814D60-2B99-47BE-B5CC-6912EC83617E}" destId="{AC24120D-F19D-4B54-A62D-DE61DBFE1FBF}" srcOrd="0" destOrd="0" presId="urn:microsoft.com/office/officeart/2005/8/layout/vList2"/>
    <dgm:cxn modelId="{16D509FB-99AB-42D2-956F-FC51136EC2D4}" srcId="{CE9A89CA-71D3-4F25-B564-07379FC0F36B}" destId="{68742E04-E989-4945-9586-CDE468F5F26C}" srcOrd="1" destOrd="0" parTransId="{F97CBD44-A89D-472A-8ABC-78ED3DC7A426}" sibTransId="{7EEDE93A-7EE8-4592-B2F1-9B04AD098682}"/>
    <dgm:cxn modelId="{DBE672FB-762C-4A24-A47D-3FBC98316F71}" srcId="{CE9A89CA-71D3-4F25-B564-07379FC0F36B}" destId="{C8B197AB-6B15-4B05-B443-4B660B9504BD}" srcOrd="2" destOrd="0" parTransId="{036831B4-7BEC-4AA1-BBD2-B89C029B8348}" sibTransId="{EA9F26E3-92DC-4FB4-BAE7-A236488249DE}"/>
    <dgm:cxn modelId="{9C23EC8B-E515-4271-97A2-23D1762F0673}" type="presParOf" srcId="{322FE027-F571-41FB-B07B-E70053D68BFA}" destId="{5CA96102-D7FD-491E-BE26-2E332A1B283C}" srcOrd="0" destOrd="0" presId="urn:microsoft.com/office/officeart/2005/8/layout/vList2"/>
    <dgm:cxn modelId="{98E0FC0B-5AC8-43C1-9064-98993875E0F8}" type="presParOf" srcId="{322FE027-F571-41FB-B07B-E70053D68BFA}" destId="{3A4FE72A-B9D9-4A92-A765-DE8836DCBA1C}" srcOrd="1" destOrd="0" presId="urn:microsoft.com/office/officeart/2005/8/layout/vList2"/>
    <dgm:cxn modelId="{5837B697-1082-4CC4-8AC7-338454E46793}" type="presParOf" srcId="{322FE027-F571-41FB-B07B-E70053D68BFA}" destId="{94C26F6C-D20D-419D-B4D1-308F5594534B}" srcOrd="2" destOrd="0" presId="urn:microsoft.com/office/officeart/2005/8/layout/vList2"/>
    <dgm:cxn modelId="{F61934F0-A47B-40F4-A9A7-41553432D3DC}" type="presParOf" srcId="{322FE027-F571-41FB-B07B-E70053D68BFA}" destId="{910AF62B-CB79-4ADB-82AF-8F6E15AE8BA6}" srcOrd="3" destOrd="0" presId="urn:microsoft.com/office/officeart/2005/8/layout/vList2"/>
    <dgm:cxn modelId="{041A5FCD-9DA7-458F-8256-A04F466D7A6C}" type="presParOf" srcId="{322FE027-F571-41FB-B07B-E70053D68BFA}" destId="{0A150C63-EC2A-4DC9-86FD-4716D7429CF4}" srcOrd="4" destOrd="0" presId="urn:microsoft.com/office/officeart/2005/8/layout/vList2"/>
    <dgm:cxn modelId="{DCF0FE19-08F3-4C27-A052-75B8F2BE51FA}" type="presParOf" srcId="{322FE027-F571-41FB-B07B-E70053D68BFA}" destId="{BD7CFE76-F049-4E61-B1C8-A3EFAE951E06}" srcOrd="5" destOrd="0" presId="urn:microsoft.com/office/officeart/2005/8/layout/vList2"/>
    <dgm:cxn modelId="{75961B0E-0B08-48F4-B28B-3DF633BC59F2}" type="presParOf" srcId="{322FE027-F571-41FB-B07B-E70053D68BFA}" destId="{FDBFCDED-CA25-4E5E-BE90-2743B007BDE2}" srcOrd="6" destOrd="0" presId="urn:microsoft.com/office/officeart/2005/8/layout/vList2"/>
    <dgm:cxn modelId="{2AC3CE6A-506F-48FA-B9C7-C49BF987BB5B}" type="presParOf" srcId="{322FE027-F571-41FB-B07B-E70053D68BFA}" destId="{3F44AA04-5B0E-433F-9BBE-3BE78211D16B}" srcOrd="7" destOrd="0" presId="urn:microsoft.com/office/officeart/2005/8/layout/vList2"/>
    <dgm:cxn modelId="{9863ACEF-0068-4A44-8BA0-51DE116D87FC}" type="presParOf" srcId="{322FE027-F571-41FB-B07B-E70053D68BFA}" destId="{7949124E-B99B-47F5-B91A-D480CA92EEEC}" srcOrd="8" destOrd="0" presId="urn:microsoft.com/office/officeart/2005/8/layout/vList2"/>
    <dgm:cxn modelId="{62DA03E7-2EA1-4CEC-94EF-AD073776CCDB}" type="presParOf" srcId="{322FE027-F571-41FB-B07B-E70053D68BFA}" destId="{05A5FF63-62DC-41FF-B3A3-8DD989B47A67}" srcOrd="9" destOrd="0" presId="urn:microsoft.com/office/officeart/2005/8/layout/vList2"/>
    <dgm:cxn modelId="{F3D14AA3-BA73-4AC5-AF85-451EDB27E7A4}" type="presParOf" srcId="{322FE027-F571-41FB-B07B-E70053D68BFA}" destId="{AC24120D-F19D-4B54-A62D-DE61DBFE1FBF}" srcOrd="10" destOrd="0" presId="urn:microsoft.com/office/officeart/2005/8/layout/vList2"/>
    <dgm:cxn modelId="{BFAB1334-DEAD-494B-A7F9-BAF6DFDF072F}" type="presParOf" srcId="{322FE027-F571-41FB-B07B-E70053D68BFA}" destId="{E0B300F3-B826-4D23-8BA8-8FE563A813A3}" srcOrd="11" destOrd="0" presId="urn:microsoft.com/office/officeart/2005/8/layout/vList2"/>
    <dgm:cxn modelId="{514096B4-6585-488D-B1DF-99B54B55DE85}" type="presParOf" srcId="{322FE027-F571-41FB-B07B-E70053D68BFA}" destId="{89A7650B-F615-4B24-8713-B240226760A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4CC393-785A-43A6-99AA-DAB7C99D74E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D2C35EF-4CD8-4551-B631-DA7571BADC4A}">
      <dgm:prSet/>
      <dgm:spPr/>
      <dgm:t>
        <a:bodyPr/>
        <a:lstStyle/>
        <a:p>
          <a:r>
            <a:rPr lang="en-US"/>
            <a:t>Förlänga hållbarheten</a:t>
          </a:r>
        </a:p>
      </dgm:t>
    </dgm:pt>
    <dgm:pt modelId="{2A292D7D-6713-48F2-8BC8-7CA4E5412A00}" type="parTrans" cxnId="{43C5578B-79F9-49EF-8854-395752134BBF}">
      <dgm:prSet/>
      <dgm:spPr/>
      <dgm:t>
        <a:bodyPr/>
        <a:lstStyle/>
        <a:p>
          <a:endParaRPr lang="en-US"/>
        </a:p>
      </dgm:t>
    </dgm:pt>
    <dgm:pt modelId="{FE1E6507-EEF0-4A46-A891-481E05D917E9}" type="sibTrans" cxnId="{43C5578B-79F9-49EF-8854-395752134BBF}">
      <dgm:prSet/>
      <dgm:spPr/>
      <dgm:t>
        <a:bodyPr/>
        <a:lstStyle/>
        <a:p>
          <a:endParaRPr lang="en-US"/>
        </a:p>
      </dgm:t>
    </dgm:pt>
    <dgm:pt modelId="{76F688E3-3202-4294-90CF-E2E5C23F359B}">
      <dgm:prSet/>
      <dgm:spPr/>
      <dgm:t>
        <a:bodyPr/>
        <a:lstStyle/>
        <a:p>
          <a:r>
            <a:rPr lang="en-US"/>
            <a:t>Minska matsvinnet</a:t>
          </a:r>
        </a:p>
      </dgm:t>
    </dgm:pt>
    <dgm:pt modelId="{720637E4-58DA-4AAE-97A5-6D3EDE9D8C02}" type="parTrans" cxnId="{9BDA63B6-A1B0-48A8-A74F-F0CF8FC51D33}">
      <dgm:prSet/>
      <dgm:spPr/>
      <dgm:t>
        <a:bodyPr/>
        <a:lstStyle/>
        <a:p>
          <a:endParaRPr lang="en-US"/>
        </a:p>
      </dgm:t>
    </dgm:pt>
    <dgm:pt modelId="{13D0AD38-7251-4CEF-9738-743A05DF5200}" type="sibTrans" cxnId="{9BDA63B6-A1B0-48A8-A74F-F0CF8FC51D33}">
      <dgm:prSet/>
      <dgm:spPr/>
      <dgm:t>
        <a:bodyPr/>
        <a:lstStyle/>
        <a:p>
          <a:endParaRPr lang="en-US"/>
        </a:p>
      </dgm:t>
    </dgm:pt>
    <dgm:pt modelId="{4C28C1F8-FAC4-45F3-BD38-DF860FEF46BC}">
      <dgm:prSet/>
      <dgm:spPr/>
      <dgm:t>
        <a:bodyPr/>
        <a:lstStyle/>
        <a:p>
          <a:r>
            <a:rPr lang="en-US"/>
            <a:t>Förebygga smittorisker</a:t>
          </a:r>
        </a:p>
      </dgm:t>
    </dgm:pt>
    <dgm:pt modelId="{25E21E0D-788C-4552-A6BE-8CF1B5076D8D}" type="parTrans" cxnId="{24799840-5A20-4F25-B078-D40B59E0428B}">
      <dgm:prSet/>
      <dgm:spPr/>
      <dgm:t>
        <a:bodyPr/>
        <a:lstStyle/>
        <a:p>
          <a:endParaRPr lang="en-US"/>
        </a:p>
      </dgm:t>
    </dgm:pt>
    <dgm:pt modelId="{F6838214-4465-47DA-BF6A-F963DABCAEBA}" type="sibTrans" cxnId="{24799840-5A20-4F25-B078-D40B59E0428B}">
      <dgm:prSet/>
      <dgm:spPr/>
      <dgm:t>
        <a:bodyPr/>
        <a:lstStyle/>
        <a:p>
          <a:endParaRPr lang="en-US"/>
        </a:p>
      </dgm:t>
    </dgm:pt>
    <dgm:pt modelId="{EEAACF6D-AB24-40F6-9321-911877203DE2}">
      <dgm:prSet/>
      <dgm:spPr/>
      <dgm:t>
        <a:bodyPr/>
        <a:lstStyle/>
        <a:p>
          <a:r>
            <a:rPr lang="en-US"/>
            <a:t>Bättre för miljön</a:t>
          </a:r>
        </a:p>
      </dgm:t>
    </dgm:pt>
    <dgm:pt modelId="{76278678-8D0E-421C-ABED-6B4470E121A3}" type="parTrans" cxnId="{2C50E965-F85D-4A4F-9C5B-E4618B46E2F1}">
      <dgm:prSet/>
      <dgm:spPr/>
      <dgm:t>
        <a:bodyPr/>
        <a:lstStyle/>
        <a:p>
          <a:endParaRPr lang="en-US"/>
        </a:p>
      </dgm:t>
    </dgm:pt>
    <dgm:pt modelId="{AF574B96-7EED-429B-B75E-A1375D60EBEE}" type="sibTrans" cxnId="{2C50E965-F85D-4A4F-9C5B-E4618B46E2F1}">
      <dgm:prSet/>
      <dgm:spPr/>
      <dgm:t>
        <a:bodyPr/>
        <a:lstStyle/>
        <a:p>
          <a:endParaRPr lang="en-US"/>
        </a:p>
      </dgm:t>
    </dgm:pt>
    <dgm:pt modelId="{B5E7A21F-B23C-4AAD-9AE2-66DC3B458CF4}">
      <dgm:prSet/>
      <dgm:spPr/>
      <dgm:t>
        <a:bodyPr/>
        <a:lstStyle/>
        <a:p>
          <a:r>
            <a:rPr lang="en-US"/>
            <a:t>Kommunicerande förpackning</a:t>
          </a:r>
        </a:p>
      </dgm:t>
    </dgm:pt>
    <dgm:pt modelId="{288154B8-154F-46CF-B0A3-66CA3310FCAA}" type="parTrans" cxnId="{9A8DD092-FE62-4802-A116-BC65FEC554B7}">
      <dgm:prSet/>
      <dgm:spPr/>
      <dgm:t>
        <a:bodyPr/>
        <a:lstStyle/>
        <a:p>
          <a:endParaRPr lang="en-US"/>
        </a:p>
      </dgm:t>
    </dgm:pt>
    <dgm:pt modelId="{D88CE76A-D591-4323-82B2-FCC9348F80E4}" type="sibTrans" cxnId="{9A8DD092-FE62-4802-A116-BC65FEC554B7}">
      <dgm:prSet/>
      <dgm:spPr/>
      <dgm:t>
        <a:bodyPr/>
        <a:lstStyle/>
        <a:p>
          <a:endParaRPr lang="en-US"/>
        </a:p>
      </dgm:t>
    </dgm:pt>
    <dgm:pt modelId="{4C5EF696-946F-410D-981D-54E0B1ABC7E0}">
      <dgm:prSet/>
      <dgm:spPr/>
      <dgm:t>
        <a:bodyPr/>
        <a:lstStyle/>
        <a:p>
          <a:r>
            <a:rPr lang="en-US"/>
            <a:t>Återvinningsbart/förnyelsebart?</a:t>
          </a:r>
        </a:p>
      </dgm:t>
    </dgm:pt>
    <dgm:pt modelId="{1460DADB-160B-4B5F-B714-98295E58956F}" type="parTrans" cxnId="{02B559DA-AED8-467A-9DEB-FAF6ED624B80}">
      <dgm:prSet/>
      <dgm:spPr/>
      <dgm:t>
        <a:bodyPr/>
        <a:lstStyle/>
        <a:p>
          <a:endParaRPr lang="en-US"/>
        </a:p>
      </dgm:t>
    </dgm:pt>
    <dgm:pt modelId="{474E9682-C911-4A63-9EE1-2C19819E6BC3}" type="sibTrans" cxnId="{02B559DA-AED8-467A-9DEB-FAF6ED624B80}">
      <dgm:prSet/>
      <dgm:spPr/>
      <dgm:t>
        <a:bodyPr/>
        <a:lstStyle/>
        <a:p>
          <a:endParaRPr lang="en-US"/>
        </a:p>
      </dgm:t>
    </dgm:pt>
    <dgm:pt modelId="{B5A9F123-7DA6-45DB-95A1-11CCE1CE5672}" type="pres">
      <dgm:prSet presAssocID="{4E4CC393-785A-43A6-99AA-DAB7C99D74E0}" presName="diagram" presStyleCnt="0">
        <dgm:presLayoutVars>
          <dgm:dir/>
          <dgm:resizeHandles val="exact"/>
        </dgm:presLayoutVars>
      </dgm:prSet>
      <dgm:spPr/>
    </dgm:pt>
    <dgm:pt modelId="{62339986-6EF4-4FA9-A304-8007861BB453}" type="pres">
      <dgm:prSet presAssocID="{BD2C35EF-4CD8-4551-B631-DA7571BADC4A}" presName="node" presStyleLbl="node1" presStyleIdx="0" presStyleCnt="6">
        <dgm:presLayoutVars>
          <dgm:bulletEnabled val="1"/>
        </dgm:presLayoutVars>
      </dgm:prSet>
      <dgm:spPr/>
    </dgm:pt>
    <dgm:pt modelId="{E3ED265B-BC61-452E-8A98-3C3A160F9598}" type="pres">
      <dgm:prSet presAssocID="{FE1E6507-EEF0-4A46-A891-481E05D917E9}" presName="sibTrans" presStyleCnt="0"/>
      <dgm:spPr/>
    </dgm:pt>
    <dgm:pt modelId="{35A7D363-115F-4D9C-B462-BEAA225C4804}" type="pres">
      <dgm:prSet presAssocID="{76F688E3-3202-4294-90CF-E2E5C23F359B}" presName="node" presStyleLbl="node1" presStyleIdx="1" presStyleCnt="6">
        <dgm:presLayoutVars>
          <dgm:bulletEnabled val="1"/>
        </dgm:presLayoutVars>
      </dgm:prSet>
      <dgm:spPr/>
    </dgm:pt>
    <dgm:pt modelId="{7B6F0163-6E53-44E5-AD52-29B1935D3B46}" type="pres">
      <dgm:prSet presAssocID="{13D0AD38-7251-4CEF-9738-743A05DF5200}" presName="sibTrans" presStyleCnt="0"/>
      <dgm:spPr/>
    </dgm:pt>
    <dgm:pt modelId="{623FB89E-FD07-4E18-82FC-DDA10E31BE4A}" type="pres">
      <dgm:prSet presAssocID="{4C28C1F8-FAC4-45F3-BD38-DF860FEF46BC}" presName="node" presStyleLbl="node1" presStyleIdx="2" presStyleCnt="6">
        <dgm:presLayoutVars>
          <dgm:bulletEnabled val="1"/>
        </dgm:presLayoutVars>
      </dgm:prSet>
      <dgm:spPr/>
    </dgm:pt>
    <dgm:pt modelId="{12C84A6A-44FB-4654-8F77-01B5D1B34B5E}" type="pres">
      <dgm:prSet presAssocID="{F6838214-4465-47DA-BF6A-F963DABCAEBA}" presName="sibTrans" presStyleCnt="0"/>
      <dgm:spPr/>
    </dgm:pt>
    <dgm:pt modelId="{3ED36C07-795F-4A98-B1F3-1BBA75C90BDD}" type="pres">
      <dgm:prSet presAssocID="{EEAACF6D-AB24-40F6-9321-911877203DE2}" presName="node" presStyleLbl="node1" presStyleIdx="3" presStyleCnt="6">
        <dgm:presLayoutVars>
          <dgm:bulletEnabled val="1"/>
        </dgm:presLayoutVars>
      </dgm:prSet>
      <dgm:spPr/>
    </dgm:pt>
    <dgm:pt modelId="{871BDA9A-9CD6-4A6F-9B5C-B225B8AD8E56}" type="pres">
      <dgm:prSet presAssocID="{AF574B96-7EED-429B-B75E-A1375D60EBEE}" presName="sibTrans" presStyleCnt="0"/>
      <dgm:spPr/>
    </dgm:pt>
    <dgm:pt modelId="{8B4A72A7-FD40-41A0-B50B-B379245D668A}" type="pres">
      <dgm:prSet presAssocID="{B5E7A21F-B23C-4AAD-9AE2-66DC3B458CF4}" presName="node" presStyleLbl="node1" presStyleIdx="4" presStyleCnt="6">
        <dgm:presLayoutVars>
          <dgm:bulletEnabled val="1"/>
        </dgm:presLayoutVars>
      </dgm:prSet>
      <dgm:spPr/>
    </dgm:pt>
    <dgm:pt modelId="{5622508A-EB3A-41F3-94F2-14D24D1639D8}" type="pres">
      <dgm:prSet presAssocID="{D88CE76A-D591-4323-82B2-FCC9348F80E4}" presName="sibTrans" presStyleCnt="0"/>
      <dgm:spPr/>
    </dgm:pt>
    <dgm:pt modelId="{D6057ACC-9125-431F-AEEF-19227D3B9C00}" type="pres">
      <dgm:prSet presAssocID="{4C5EF696-946F-410D-981D-54E0B1ABC7E0}" presName="node" presStyleLbl="node1" presStyleIdx="5" presStyleCnt="6">
        <dgm:presLayoutVars>
          <dgm:bulletEnabled val="1"/>
        </dgm:presLayoutVars>
      </dgm:prSet>
      <dgm:spPr/>
    </dgm:pt>
  </dgm:ptLst>
  <dgm:cxnLst>
    <dgm:cxn modelId="{CD7E831C-4C51-4313-B565-69DE48ACFB81}" type="presOf" srcId="{76F688E3-3202-4294-90CF-E2E5C23F359B}" destId="{35A7D363-115F-4D9C-B462-BEAA225C4804}" srcOrd="0" destOrd="0" presId="urn:microsoft.com/office/officeart/2005/8/layout/default"/>
    <dgm:cxn modelId="{BCF0D11C-3D6C-4B01-B77D-2F83C78488AC}" type="presOf" srcId="{EEAACF6D-AB24-40F6-9321-911877203DE2}" destId="{3ED36C07-795F-4A98-B1F3-1BBA75C90BDD}" srcOrd="0" destOrd="0" presId="urn:microsoft.com/office/officeart/2005/8/layout/default"/>
    <dgm:cxn modelId="{24799840-5A20-4F25-B078-D40B59E0428B}" srcId="{4E4CC393-785A-43A6-99AA-DAB7C99D74E0}" destId="{4C28C1F8-FAC4-45F3-BD38-DF860FEF46BC}" srcOrd="2" destOrd="0" parTransId="{25E21E0D-788C-4552-A6BE-8CF1B5076D8D}" sibTransId="{F6838214-4465-47DA-BF6A-F963DABCAEBA}"/>
    <dgm:cxn modelId="{CFC86545-FCB7-48AF-927D-73536E86BA31}" type="presOf" srcId="{BD2C35EF-4CD8-4551-B631-DA7571BADC4A}" destId="{62339986-6EF4-4FA9-A304-8007861BB453}" srcOrd="0" destOrd="0" presId="urn:microsoft.com/office/officeart/2005/8/layout/default"/>
    <dgm:cxn modelId="{2C50E965-F85D-4A4F-9C5B-E4618B46E2F1}" srcId="{4E4CC393-785A-43A6-99AA-DAB7C99D74E0}" destId="{EEAACF6D-AB24-40F6-9321-911877203DE2}" srcOrd="3" destOrd="0" parTransId="{76278678-8D0E-421C-ABED-6B4470E121A3}" sibTransId="{AF574B96-7EED-429B-B75E-A1375D60EBEE}"/>
    <dgm:cxn modelId="{43C5578B-79F9-49EF-8854-395752134BBF}" srcId="{4E4CC393-785A-43A6-99AA-DAB7C99D74E0}" destId="{BD2C35EF-4CD8-4551-B631-DA7571BADC4A}" srcOrd="0" destOrd="0" parTransId="{2A292D7D-6713-48F2-8BC8-7CA4E5412A00}" sibTransId="{FE1E6507-EEF0-4A46-A891-481E05D917E9}"/>
    <dgm:cxn modelId="{9A8DD092-FE62-4802-A116-BC65FEC554B7}" srcId="{4E4CC393-785A-43A6-99AA-DAB7C99D74E0}" destId="{B5E7A21F-B23C-4AAD-9AE2-66DC3B458CF4}" srcOrd="4" destOrd="0" parTransId="{288154B8-154F-46CF-B0A3-66CA3310FCAA}" sibTransId="{D88CE76A-D591-4323-82B2-FCC9348F80E4}"/>
    <dgm:cxn modelId="{18C68EA3-8CF6-4FAA-84DC-C95B31FF3D73}" type="presOf" srcId="{4E4CC393-785A-43A6-99AA-DAB7C99D74E0}" destId="{B5A9F123-7DA6-45DB-95A1-11CCE1CE5672}" srcOrd="0" destOrd="0" presId="urn:microsoft.com/office/officeart/2005/8/layout/default"/>
    <dgm:cxn modelId="{9BDA63B6-A1B0-48A8-A74F-F0CF8FC51D33}" srcId="{4E4CC393-785A-43A6-99AA-DAB7C99D74E0}" destId="{76F688E3-3202-4294-90CF-E2E5C23F359B}" srcOrd="1" destOrd="0" parTransId="{720637E4-58DA-4AAE-97A5-6D3EDE9D8C02}" sibTransId="{13D0AD38-7251-4CEF-9738-743A05DF5200}"/>
    <dgm:cxn modelId="{B88790C0-3E69-4D77-A4AD-CF284BBF9C03}" type="presOf" srcId="{4C28C1F8-FAC4-45F3-BD38-DF860FEF46BC}" destId="{623FB89E-FD07-4E18-82FC-DDA10E31BE4A}" srcOrd="0" destOrd="0" presId="urn:microsoft.com/office/officeart/2005/8/layout/default"/>
    <dgm:cxn modelId="{E7EBEFC3-5C45-4B17-8572-B4E1CF34B26F}" type="presOf" srcId="{B5E7A21F-B23C-4AAD-9AE2-66DC3B458CF4}" destId="{8B4A72A7-FD40-41A0-B50B-B379245D668A}" srcOrd="0" destOrd="0" presId="urn:microsoft.com/office/officeart/2005/8/layout/default"/>
    <dgm:cxn modelId="{1B4B9BCD-E458-4255-94EE-F957C0CF5CD2}" type="presOf" srcId="{4C5EF696-946F-410D-981D-54E0B1ABC7E0}" destId="{D6057ACC-9125-431F-AEEF-19227D3B9C00}" srcOrd="0" destOrd="0" presId="urn:microsoft.com/office/officeart/2005/8/layout/default"/>
    <dgm:cxn modelId="{02B559DA-AED8-467A-9DEB-FAF6ED624B80}" srcId="{4E4CC393-785A-43A6-99AA-DAB7C99D74E0}" destId="{4C5EF696-946F-410D-981D-54E0B1ABC7E0}" srcOrd="5" destOrd="0" parTransId="{1460DADB-160B-4B5F-B714-98295E58956F}" sibTransId="{474E9682-C911-4A63-9EE1-2C19819E6BC3}"/>
    <dgm:cxn modelId="{4091EE12-BBE0-4671-BD67-C22E34850EEB}" type="presParOf" srcId="{B5A9F123-7DA6-45DB-95A1-11CCE1CE5672}" destId="{62339986-6EF4-4FA9-A304-8007861BB453}" srcOrd="0" destOrd="0" presId="urn:microsoft.com/office/officeart/2005/8/layout/default"/>
    <dgm:cxn modelId="{9926504C-6619-428C-B33F-5D704C1546A6}" type="presParOf" srcId="{B5A9F123-7DA6-45DB-95A1-11CCE1CE5672}" destId="{E3ED265B-BC61-452E-8A98-3C3A160F9598}" srcOrd="1" destOrd="0" presId="urn:microsoft.com/office/officeart/2005/8/layout/default"/>
    <dgm:cxn modelId="{B08AE0B2-0740-4C26-B233-E88EC157FFE4}" type="presParOf" srcId="{B5A9F123-7DA6-45DB-95A1-11CCE1CE5672}" destId="{35A7D363-115F-4D9C-B462-BEAA225C4804}" srcOrd="2" destOrd="0" presId="urn:microsoft.com/office/officeart/2005/8/layout/default"/>
    <dgm:cxn modelId="{546E23B9-2773-4068-8B5D-8BF72B560D98}" type="presParOf" srcId="{B5A9F123-7DA6-45DB-95A1-11CCE1CE5672}" destId="{7B6F0163-6E53-44E5-AD52-29B1935D3B46}" srcOrd="3" destOrd="0" presId="urn:microsoft.com/office/officeart/2005/8/layout/default"/>
    <dgm:cxn modelId="{6D7936D9-8533-4833-9CAD-E29BA1E49B63}" type="presParOf" srcId="{B5A9F123-7DA6-45DB-95A1-11CCE1CE5672}" destId="{623FB89E-FD07-4E18-82FC-DDA10E31BE4A}" srcOrd="4" destOrd="0" presId="urn:microsoft.com/office/officeart/2005/8/layout/default"/>
    <dgm:cxn modelId="{442916D0-8606-4B73-9191-F4A7F2C1D95F}" type="presParOf" srcId="{B5A9F123-7DA6-45DB-95A1-11CCE1CE5672}" destId="{12C84A6A-44FB-4654-8F77-01B5D1B34B5E}" srcOrd="5" destOrd="0" presId="urn:microsoft.com/office/officeart/2005/8/layout/default"/>
    <dgm:cxn modelId="{1FD81324-E3A4-444B-86E4-2BDE1448BA57}" type="presParOf" srcId="{B5A9F123-7DA6-45DB-95A1-11CCE1CE5672}" destId="{3ED36C07-795F-4A98-B1F3-1BBA75C90BDD}" srcOrd="6" destOrd="0" presId="urn:microsoft.com/office/officeart/2005/8/layout/default"/>
    <dgm:cxn modelId="{1DE0755E-3656-4F64-8850-AA79EE343907}" type="presParOf" srcId="{B5A9F123-7DA6-45DB-95A1-11CCE1CE5672}" destId="{871BDA9A-9CD6-4A6F-9B5C-B225B8AD8E56}" srcOrd="7" destOrd="0" presId="urn:microsoft.com/office/officeart/2005/8/layout/default"/>
    <dgm:cxn modelId="{FDDB2384-F919-408C-8BD9-435C05AE5429}" type="presParOf" srcId="{B5A9F123-7DA6-45DB-95A1-11CCE1CE5672}" destId="{8B4A72A7-FD40-41A0-B50B-B379245D668A}" srcOrd="8" destOrd="0" presId="urn:microsoft.com/office/officeart/2005/8/layout/default"/>
    <dgm:cxn modelId="{4754EA27-82DD-4EC5-85AD-FB9AF8091DA7}" type="presParOf" srcId="{B5A9F123-7DA6-45DB-95A1-11CCE1CE5672}" destId="{5622508A-EB3A-41F3-94F2-14D24D1639D8}" srcOrd="9" destOrd="0" presId="urn:microsoft.com/office/officeart/2005/8/layout/default"/>
    <dgm:cxn modelId="{56D70F96-5105-47A0-90E8-81DD1C850BED}" type="presParOf" srcId="{B5A9F123-7DA6-45DB-95A1-11CCE1CE5672}" destId="{D6057ACC-9125-431F-AEEF-19227D3B9C0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168467-A698-487D-9F80-0C558E5D4F3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388D82-9317-41E9-83B0-436E817ED514}">
      <dgm:prSet/>
      <dgm:spPr/>
      <dgm:t>
        <a:bodyPr/>
        <a:lstStyle/>
        <a:p>
          <a:r>
            <a:rPr lang="en-US"/>
            <a:t>Konsult för att hitta ”rätt” material</a:t>
          </a:r>
        </a:p>
      </dgm:t>
    </dgm:pt>
    <dgm:pt modelId="{F5D26D21-2D80-4788-91B9-08A27BAACD9B}" type="parTrans" cxnId="{9480553E-4457-4C00-B049-C2C54787E1E8}">
      <dgm:prSet/>
      <dgm:spPr/>
      <dgm:t>
        <a:bodyPr/>
        <a:lstStyle/>
        <a:p>
          <a:endParaRPr lang="en-US"/>
        </a:p>
      </dgm:t>
    </dgm:pt>
    <dgm:pt modelId="{8823DEFF-A6E6-477F-A1D0-C1D6F19CF3E3}" type="sibTrans" cxnId="{9480553E-4457-4C00-B049-C2C54787E1E8}">
      <dgm:prSet/>
      <dgm:spPr/>
      <dgm:t>
        <a:bodyPr/>
        <a:lstStyle/>
        <a:p>
          <a:endParaRPr lang="en-US"/>
        </a:p>
      </dgm:t>
    </dgm:pt>
    <dgm:pt modelId="{A1F695E7-895B-429E-A3C5-1BDC7A3B24BE}">
      <dgm:prSet/>
      <dgm:spPr/>
      <dgm:t>
        <a:bodyPr/>
        <a:lstStyle/>
        <a:p>
          <a:r>
            <a:rPr lang="en-US"/>
            <a:t>Vilka maskinella förutsättningar krävs?</a:t>
          </a:r>
        </a:p>
      </dgm:t>
    </dgm:pt>
    <dgm:pt modelId="{5C55367B-47AC-41BC-BC1B-5CAA8EA0BC3E}" type="parTrans" cxnId="{F83784AE-C814-42D2-8A2C-BF49FC2CD014}">
      <dgm:prSet/>
      <dgm:spPr/>
      <dgm:t>
        <a:bodyPr/>
        <a:lstStyle/>
        <a:p>
          <a:endParaRPr lang="en-US"/>
        </a:p>
      </dgm:t>
    </dgm:pt>
    <dgm:pt modelId="{8C80B1D9-7C80-404A-865D-47ED9160CBC2}" type="sibTrans" cxnId="{F83784AE-C814-42D2-8A2C-BF49FC2CD014}">
      <dgm:prSet/>
      <dgm:spPr/>
      <dgm:t>
        <a:bodyPr/>
        <a:lstStyle/>
        <a:p>
          <a:endParaRPr lang="en-US"/>
        </a:p>
      </dgm:t>
    </dgm:pt>
    <dgm:pt modelId="{9DB6D10B-8530-4E6D-91D3-0BAD3593AFC4}">
      <dgm:prSet/>
      <dgm:spPr/>
      <dgm:t>
        <a:bodyPr/>
        <a:lstStyle/>
        <a:p>
          <a:r>
            <a:rPr lang="en-US"/>
            <a:t>Hur optimerar vi hållbarheten?</a:t>
          </a:r>
        </a:p>
      </dgm:t>
    </dgm:pt>
    <dgm:pt modelId="{E2CAE1DD-77F7-46CD-A9E2-6046146A643B}" type="parTrans" cxnId="{D1AC1386-2A1E-4665-A3A9-DCD2E482CBBA}">
      <dgm:prSet/>
      <dgm:spPr/>
      <dgm:t>
        <a:bodyPr/>
        <a:lstStyle/>
        <a:p>
          <a:endParaRPr lang="en-US"/>
        </a:p>
      </dgm:t>
    </dgm:pt>
    <dgm:pt modelId="{1C776E25-458E-4CC3-8853-97F16EF33A44}" type="sibTrans" cxnId="{D1AC1386-2A1E-4665-A3A9-DCD2E482CBBA}">
      <dgm:prSet/>
      <dgm:spPr/>
      <dgm:t>
        <a:bodyPr/>
        <a:lstStyle/>
        <a:p>
          <a:endParaRPr lang="en-US"/>
        </a:p>
      </dgm:t>
    </dgm:pt>
    <dgm:pt modelId="{5574A2FA-37BE-4ABB-9209-643C83A6B7D9}">
      <dgm:prSet/>
      <dgm:spPr/>
      <dgm:t>
        <a:bodyPr/>
        <a:lstStyle/>
        <a:p>
          <a:r>
            <a:rPr lang="en-US" dirty="0" err="1"/>
            <a:t>Helhetslösning</a:t>
          </a:r>
          <a:r>
            <a:rPr lang="en-US" dirty="0"/>
            <a:t> – </a:t>
          </a:r>
          <a:r>
            <a:rPr lang="en-US" dirty="0" err="1"/>
            <a:t>projektform</a:t>
          </a:r>
          <a:r>
            <a:rPr lang="en-US" dirty="0"/>
            <a:t>? </a:t>
          </a:r>
        </a:p>
      </dgm:t>
    </dgm:pt>
    <dgm:pt modelId="{C1AF8500-FD13-4CF3-BC5D-911FF40CE277}" type="parTrans" cxnId="{3E779E75-0479-4A25-9237-B717E28E42AD}">
      <dgm:prSet/>
      <dgm:spPr/>
      <dgm:t>
        <a:bodyPr/>
        <a:lstStyle/>
        <a:p>
          <a:endParaRPr lang="en-US"/>
        </a:p>
      </dgm:t>
    </dgm:pt>
    <dgm:pt modelId="{994DB201-2EE3-4325-87A7-CBC62C51BA7C}" type="sibTrans" cxnId="{3E779E75-0479-4A25-9237-B717E28E42AD}">
      <dgm:prSet/>
      <dgm:spPr/>
      <dgm:t>
        <a:bodyPr/>
        <a:lstStyle/>
        <a:p>
          <a:endParaRPr lang="en-US"/>
        </a:p>
      </dgm:t>
    </dgm:pt>
    <dgm:pt modelId="{F7DF2A0B-5130-4F1E-B877-927251FD7416}" type="pres">
      <dgm:prSet presAssocID="{A9168467-A698-487D-9F80-0C558E5D4F33}" presName="vert0" presStyleCnt="0">
        <dgm:presLayoutVars>
          <dgm:dir/>
          <dgm:animOne val="branch"/>
          <dgm:animLvl val="lvl"/>
        </dgm:presLayoutVars>
      </dgm:prSet>
      <dgm:spPr/>
    </dgm:pt>
    <dgm:pt modelId="{82E57836-8AC7-4123-9D77-D1272434BBCB}" type="pres">
      <dgm:prSet presAssocID="{AE388D82-9317-41E9-83B0-436E817ED514}" presName="thickLine" presStyleLbl="alignNode1" presStyleIdx="0" presStyleCnt="4"/>
      <dgm:spPr/>
    </dgm:pt>
    <dgm:pt modelId="{95B7C318-D77C-4A90-B1EB-B9D71958F0D6}" type="pres">
      <dgm:prSet presAssocID="{AE388D82-9317-41E9-83B0-436E817ED514}" presName="horz1" presStyleCnt="0"/>
      <dgm:spPr/>
    </dgm:pt>
    <dgm:pt modelId="{080441CD-7811-43DF-8E0F-9B42ADCEBF17}" type="pres">
      <dgm:prSet presAssocID="{AE388D82-9317-41E9-83B0-436E817ED514}" presName="tx1" presStyleLbl="revTx" presStyleIdx="0" presStyleCnt="4"/>
      <dgm:spPr/>
    </dgm:pt>
    <dgm:pt modelId="{090F85D8-CBCA-489A-B1A8-6A3D603161ED}" type="pres">
      <dgm:prSet presAssocID="{AE388D82-9317-41E9-83B0-436E817ED514}" presName="vert1" presStyleCnt="0"/>
      <dgm:spPr/>
    </dgm:pt>
    <dgm:pt modelId="{FC967219-0834-4765-A8F7-BF98149CC8D1}" type="pres">
      <dgm:prSet presAssocID="{A1F695E7-895B-429E-A3C5-1BDC7A3B24BE}" presName="thickLine" presStyleLbl="alignNode1" presStyleIdx="1" presStyleCnt="4"/>
      <dgm:spPr/>
    </dgm:pt>
    <dgm:pt modelId="{84048E82-01EF-4670-9152-26296B51D9FA}" type="pres">
      <dgm:prSet presAssocID="{A1F695E7-895B-429E-A3C5-1BDC7A3B24BE}" presName="horz1" presStyleCnt="0"/>
      <dgm:spPr/>
    </dgm:pt>
    <dgm:pt modelId="{C4CC72D6-66EC-4D83-9FED-2EF709033F93}" type="pres">
      <dgm:prSet presAssocID="{A1F695E7-895B-429E-A3C5-1BDC7A3B24BE}" presName="tx1" presStyleLbl="revTx" presStyleIdx="1" presStyleCnt="4"/>
      <dgm:spPr/>
    </dgm:pt>
    <dgm:pt modelId="{5B1FEECB-C4D9-42E2-A979-1A081ECC7B9F}" type="pres">
      <dgm:prSet presAssocID="{A1F695E7-895B-429E-A3C5-1BDC7A3B24BE}" presName="vert1" presStyleCnt="0"/>
      <dgm:spPr/>
    </dgm:pt>
    <dgm:pt modelId="{72E8BB5D-1981-40ED-B1B3-1CAB10F031AA}" type="pres">
      <dgm:prSet presAssocID="{9DB6D10B-8530-4E6D-91D3-0BAD3593AFC4}" presName="thickLine" presStyleLbl="alignNode1" presStyleIdx="2" presStyleCnt="4"/>
      <dgm:spPr/>
    </dgm:pt>
    <dgm:pt modelId="{CCF5323C-3956-4315-9137-0E10D64FEB1D}" type="pres">
      <dgm:prSet presAssocID="{9DB6D10B-8530-4E6D-91D3-0BAD3593AFC4}" presName="horz1" presStyleCnt="0"/>
      <dgm:spPr/>
    </dgm:pt>
    <dgm:pt modelId="{9470A2DC-6723-4CAF-8E7C-ED53927B6D25}" type="pres">
      <dgm:prSet presAssocID="{9DB6D10B-8530-4E6D-91D3-0BAD3593AFC4}" presName="tx1" presStyleLbl="revTx" presStyleIdx="2" presStyleCnt="4"/>
      <dgm:spPr/>
    </dgm:pt>
    <dgm:pt modelId="{5BEF53A2-E830-4EF4-9176-C3161610F723}" type="pres">
      <dgm:prSet presAssocID="{9DB6D10B-8530-4E6D-91D3-0BAD3593AFC4}" presName="vert1" presStyleCnt="0"/>
      <dgm:spPr/>
    </dgm:pt>
    <dgm:pt modelId="{02333735-D5DC-4467-A5BB-12796A8704D2}" type="pres">
      <dgm:prSet presAssocID="{5574A2FA-37BE-4ABB-9209-643C83A6B7D9}" presName="thickLine" presStyleLbl="alignNode1" presStyleIdx="3" presStyleCnt="4"/>
      <dgm:spPr/>
    </dgm:pt>
    <dgm:pt modelId="{5CAE7FB6-A5B8-40E9-928B-6C8127CBB362}" type="pres">
      <dgm:prSet presAssocID="{5574A2FA-37BE-4ABB-9209-643C83A6B7D9}" presName="horz1" presStyleCnt="0"/>
      <dgm:spPr/>
    </dgm:pt>
    <dgm:pt modelId="{080A1138-22F2-498C-BC06-9B3F612EF24D}" type="pres">
      <dgm:prSet presAssocID="{5574A2FA-37BE-4ABB-9209-643C83A6B7D9}" presName="tx1" presStyleLbl="revTx" presStyleIdx="3" presStyleCnt="4"/>
      <dgm:spPr/>
    </dgm:pt>
    <dgm:pt modelId="{C06FD38E-A91B-4F25-AF92-1B826C74587D}" type="pres">
      <dgm:prSet presAssocID="{5574A2FA-37BE-4ABB-9209-643C83A6B7D9}" presName="vert1" presStyleCnt="0"/>
      <dgm:spPr/>
    </dgm:pt>
  </dgm:ptLst>
  <dgm:cxnLst>
    <dgm:cxn modelId="{9480553E-4457-4C00-B049-C2C54787E1E8}" srcId="{A9168467-A698-487D-9F80-0C558E5D4F33}" destId="{AE388D82-9317-41E9-83B0-436E817ED514}" srcOrd="0" destOrd="0" parTransId="{F5D26D21-2D80-4788-91B9-08A27BAACD9B}" sibTransId="{8823DEFF-A6E6-477F-A1D0-C1D6F19CF3E3}"/>
    <dgm:cxn modelId="{CB6DC75B-5EBD-4004-BF0C-66BB1289FA05}" type="presOf" srcId="{A1F695E7-895B-429E-A3C5-1BDC7A3B24BE}" destId="{C4CC72D6-66EC-4D83-9FED-2EF709033F93}" srcOrd="0" destOrd="0" presId="urn:microsoft.com/office/officeart/2008/layout/LinedList"/>
    <dgm:cxn modelId="{3E779E75-0479-4A25-9237-B717E28E42AD}" srcId="{A9168467-A698-487D-9F80-0C558E5D4F33}" destId="{5574A2FA-37BE-4ABB-9209-643C83A6B7D9}" srcOrd="3" destOrd="0" parTransId="{C1AF8500-FD13-4CF3-BC5D-911FF40CE277}" sibTransId="{994DB201-2EE3-4325-87A7-CBC62C51BA7C}"/>
    <dgm:cxn modelId="{C155ED59-228E-4C23-A191-44B1555266B7}" type="presOf" srcId="{AE388D82-9317-41E9-83B0-436E817ED514}" destId="{080441CD-7811-43DF-8E0F-9B42ADCEBF17}" srcOrd="0" destOrd="0" presId="urn:microsoft.com/office/officeart/2008/layout/LinedList"/>
    <dgm:cxn modelId="{D1AC1386-2A1E-4665-A3A9-DCD2E482CBBA}" srcId="{A9168467-A698-487D-9F80-0C558E5D4F33}" destId="{9DB6D10B-8530-4E6D-91D3-0BAD3593AFC4}" srcOrd="2" destOrd="0" parTransId="{E2CAE1DD-77F7-46CD-A9E2-6046146A643B}" sibTransId="{1C776E25-458E-4CC3-8853-97F16EF33A44}"/>
    <dgm:cxn modelId="{F83784AE-C814-42D2-8A2C-BF49FC2CD014}" srcId="{A9168467-A698-487D-9F80-0C558E5D4F33}" destId="{A1F695E7-895B-429E-A3C5-1BDC7A3B24BE}" srcOrd="1" destOrd="0" parTransId="{5C55367B-47AC-41BC-BC1B-5CAA8EA0BC3E}" sibTransId="{8C80B1D9-7C80-404A-865D-47ED9160CBC2}"/>
    <dgm:cxn modelId="{568E05BB-339D-4687-85E7-0E55CA026A63}" type="presOf" srcId="{A9168467-A698-487D-9F80-0C558E5D4F33}" destId="{F7DF2A0B-5130-4F1E-B877-927251FD7416}" srcOrd="0" destOrd="0" presId="urn:microsoft.com/office/officeart/2008/layout/LinedList"/>
    <dgm:cxn modelId="{D0303CEA-D22A-414C-B4C8-58452E6D448A}" type="presOf" srcId="{5574A2FA-37BE-4ABB-9209-643C83A6B7D9}" destId="{080A1138-22F2-498C-BC06-9B3F612EF24D}" srcOrd="0" destOrd="0" presId="urn:microsoft.com/office/officeart/2008/layout/LinedList"/>
    <dgm:cxn modelId="{B7DE82FF-AE02-46DC-80C8-F7157EDE8786}" type="presOf" srcId="{9DB6D10B-8530-4E6D-91D3-0BAD3593AFC4}" destId="{9470A2DC-6723-4CAF-8E7C-ED53927B6D25}" srcOrd="0" destOrd="0" presId="urn:microsoft.com/office/officeart/2008/layout/LinedList"/>
    <dgm:cxn modelId="{2C3070FB-7C24-4A5D-8DC0-C43ED5AAEBD2}" type="presParOf" srcId="{F7DF2A0B-5130-4F1E-B877-927251FD7416}" destId="{82E57836-8AC7-4123-9D77-D1272434BBCB}" srcOrd="0" destOrd="0" presId="urn:microsoft.com/office/officeart/2008/layout/LinedList"/>
    <dgm:cxn modelId="{6306E734-8B65-4360-9FC4-DB25A885F0E2}" type="presParOf" srcId="{F7DF2A0B-5130-4F1E-B877-927251FD7416}" destId="{95B7C318-D77C-4A90-B1EB-B9D71958F0D6}" srcOrd="1" destOrd="0" presId="urn:microsoft.com/office/officeart/2008/layout/LinedList"/>
    <dgm:cxn modelId="{4E655A0C-5A56-40B4-8639-AE9B75D6EAE2}" type="presParOf" srcId="{95B7C318-D77C-4A90-B1EB-B9D71958F0D6}" destId="{080441CD-7811-43DF-8E0F-9B42ADCEBF17}" srcOrd="0" destOrd="0" presId="urn:microsoft.com/office/officeart/2008/layout/LinedList"/>
    <dgm:cxn modelId="{7BBEBED1-DE69-4C09-9BFB-D086B3ED4DD4}" type="presParOf" srcId="{95B7C318-D77C-4A90-B1EB-B9D71958F0D6}" destId="{090F85D8-CBCA-489A-B1A8-6A3D603161ED}" srcOrd="1" destOrd="0" presId="urn:microsoft.com/office/officeart/2008/layout/LinedList"/>
    <dgm:cxn modelId="{ABCFB1B0-EBF0-4BBB-B9F5-FEBED1E4CCD3}" type="presParOf" srcId="{F7DF2A0B-5130-4F1E-B877-927251FD7416}" destId="{FC967219-0834-4765-A8F7-BF98149CC8D1}" srcOrd="2" destOrd="0" presId="urn:microsoft.com/office/officeart/2008/layout/LinedList"/>
    <dgm:cxn modelId="{F0DE6985-836D-474A-BD31-E7CA14CAC2FF}" type="presParOf" srcId="{F7DF2A0B-5130-4F1E-B877-927251FD7416}" destId="{84048E82-01EF-4670-9152-26296B51D9FA}" srcOrd="3" destOrd="0" presId="urn:microsoft.com/office/officeart/2008/layout/LinedList"/>
    <dgm:cxn modelId="{46769336-F4BA-4EE7-9D12-C5808AA15B0A}" type="presParOf" srcId="{84048E82-01EF-4670-9152-26296B51D9FA}" destId="{C4CC72D6-66EC-4D83-9FED-2EF709033F93}" srcOrd="0" destOrd="0" presId="urn:microsoft.com/office/officeart/2008/layout/LinedList"/>
    <dgm:cxn modelId="{08632E29-9C37-4231-870A-A58B2CD94245}" type="presParOf" srcId="{84048E82-01EF-4670-9152-26296B51D9FA}" destId="{5B1FEECB-C4D9-42E2-A979-1A081ECC7B9F}" srcOrd="1" destOrd="0" presId="urn:microsoft.com/office/officeart/2008/layout/LinedList"/>
    <dgm:cxn modelId="{BEE9DEB1-6318-4F53-91F9-3EC5AF0F8E2F}" type="presParOf" srcId="{F7DF2A0B-5130-4F1E-B877-927251FD7416}" destId="{72E8BB5D-1981-40ED-B1B3-1CAB10F031AA}" srcOrd="4" destOrd="0" presId="urn:microsoft.com/office/officeart/2008/layout/LinedList"/>
    <dgm:cxn modelId="{DEB0718E-25FF-4BD4-B4D0-470452AD7CA0}" type="presParOf" srcId="{F7DF2A0B-5130-4F1E-B877-927251FD7416}" destId="{CCF5323C-3956-4315-9137-0E10D64FEB1D}" srcOrd="5" destOrd="0" presId="urn:microsoft.com/office/officeart/2008/layout/LinedList"/>
    <dgm:cxn modelId="{77BA8F4D-4868-4693-A7BD-EC097DB49DE4}" type="presParOf" srcId="{CCF5323C-3956-4315-9137-0E10D64FEB1D}" destId="{9470A2DC-6723-4CAF-8E7C-ED53927B6D25}" srcOrd="0" destOrd="0" presId="urn:microsoft.com/office/officeart/2008/layout/LinedList"/>
    <dgm:cxn modelId="{135104FC-0400-4739-85A8-5153B9B84F8E}" type="presParOf" srcId="{CCF5323C-3956-4315-9137-0E10D64FEB1D}" destId="{5BEF53A2-E830-4EF4-9176-C3161610F723}" srcOrd="1" destOrd="0" presId="urn:microsoft.com/office/officeart/2008/layout/LinedList"/>
    <dgm:cxn modelId="{171ADD92-9BE9-48B1-91A6-BB62C2162A22}" type="presParOf" srcId="{F7DF2A0B-5130-4F1E-B877-927251FD7416}" destId="{02333735-D5DC-4467-A5BB-12796A8704D2}" srcOrd="6" destOrd="0" presId="urn:microsoft.com/office/officeart/2008/layout/LinedList"/>
    <dgm:cxn modelId="{B1D3C918-AAD5-408A-A017-09623E99883E}" type="presParOf" srcId="{F7DF2A0B-5130-4F1E-B877-927251FD7416}" destId="{5CAE7FB6-A5B8-40E9-928B-6C8127CBB362}" srcOrd="7" destOrd="0" presId="urn:microsoft.com/office/officeart/2008/layout/LinedList"/>
    <dgm:cxn modelId="{71203C61-643D-4FFD-BE62-8AC05F7259B0}" type="presParOf" srcId="{5CAE7FB6-A5B8-40E9-928B-6C8127CBB362}" destId="{080A1138-22F2-498C-BC06-9B3F612EF24D}" srcOrd="0" destOrd="0" presId="urn:microsoft.com/office/officeart/2008/layout/LinedList"/>
    <dgm:cxn modelId="{7008D009-F19B-4132-987C-E561BBD17BED}" type="presParOf" srcId="{5CAE7FB6-A5B8-40E9-928B-6C8127CBB362}" destId="{C06FD38E-A91B-4F25-AF92-1B826C7458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A52A9-34BB-4F30-8355-A8F587134ECE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B94B2-45EE-4593-9362-9CC657764A98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Som ett led i att förbättra miljön, har Svensk Handel och regeringen satt upp målet att 2030 ska ALL plast vara fossilfri, dock utan att ge avkall på hållbarheten på produkterna.</a:t>
          </a:r>
        </a:p>
      </dsp:txBody>
      <dsp:txXfrm>
        <a:off x="678914" y="525899"/>
        <a:ext cx="4067491" cy="2525499"/>
      </dsp:txXfrm>
    </dsp:sp>
    <dsp:sp modelId="{DFAA648B-36D2-4B78-BD15-C13A5987CF90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3D3C17-E30F-4D61-AF8E-B4C4D6C7C8E2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2022 ska plasten vara återvinningsbar</a:t>
          </a:r>
        </a:p>
      </dsp:txBody>
      <dsp:txXfrm>
        <a:off x="5842357" y="525899"/>
        <a:ext cx="4067491" cy="2525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96102-D7FD-491E-BE26-2E332A1B283C}">
      <dsp:nvSpPr>
        <dsp:cNvPr id="0" name=""/>
        <dsp:cNvSpPr/>
      </dsp:nvSpPr>
      <dsp:spPr>
        <a:xfrm>
          <a:off x="0" y="535437"/>
          <a:ext cx="6513603" cy="6236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Biologiskt nedbrytbara</a:t>
          </a:r>
        </a:p>
      </dsp:txBody>
      <dsp:txXfrm>
        <a:off x="30442" y="565879"/>
        <a:ext cx="6452719" cy="562726"/>
      </dsp:txXfrm>
    </dsp:sp>
    <dsp:sp modelId="{94C26F6C-D20D-419D-B4D1-308F5594534B}">
      <dsp:nvSpPr>
        <dsp:cNvPr id="0" name=""/>
        <dsp:cNvSpPr/>
      </dsp:nvSpPr>
      <dsp:spPr>
        <a:xfrm>
          <a:off x="0" y="1233928"/>
          <a:ext cx="6513603" cy="623610"/>
        </a:xfrm>
        <a:prstGeom prst="round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Komposterbara – hemkompost eller industriell</a:t>
          </a:r>
        </a:p>
      </dsp:txBody>
      <dsp:txXfrm>
        <a:off x="30442" y="1264370"/>
        <a:ext cx="6452719" cy="562726"/>
      </dsp:txXfrm>
    </dsp:sp>
    <dsp:sp modelId="{0A150C63-EC2A-4DC9-86FD-4716D7429CF4}">
      <dsp:nvSpPr>
        <dsp:cNvPr id="0" name=""/>
        <dsp:cNvSpPr/>
      </dsp:nvSpPr>
      <dsp:spPr>
        <a:xfrm>
          <a:off x="0" y="1932418"/>
          <a:ext cx="6513603" cy="62361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Förnyelsebar råvara</a:t>
          </a:r>
        </a:p>
      </dsp:txBody>
      <dsp:txXfrm>
        <a:off x="30442" y="1962860"/>
        <a:ext cx="6452719" cy="562726"/>
      </dsp:txXfrm>
    </dsp:sp>
    <dsp:sp modelId="{FDBFCDED-CA25-4E5E-BE90-2743B007BDE2}">
      <dsp:nvSpPr>
        <dsp:cNvPr id="0" name=""/>
        <dsp:cNvSpPr/>
      </dsp:nvSpPr>
      <dsp:spPr>
        <a:xfrm>
          <a:off x="0" y="2630908"/>
          <a:ext cx="6513603" cy="62361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Återvunnnet</a:t>
          </a:r>
        </a:p>
      </dsp:txBody>
      <dsp:txXfrm>
        <a:off x="30442" y="2661350"/>
        <a:ext cx="6452719" cy="562726"/>
      </dsp:txXfrm>
    </dsp:sp>
    <dsp:sp modelId="{7949124E-B99B-47F5-B91A-D480CA92EEEC}">
      <dsp:nvSpPr>
        <dsp:cNvPr id="0" name=""/>
        <dsp:cNvSpPr/>
      </dsp:nvSpPr>
      <dsp:spPr>
        <a:xfrm>
          <a:off x="0" y="3329398"/>
          <a:ext cx="6513603" cy="62361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Återvinningsbart</a:t>
          </a:r>
        </a:p>
      </dsp:txBody>
      <dsp:txXfrm>
        <a:off x="30442" y="3359840"/>
        <a:ext cx="6452719" cy="562726"/>
      </dsp:txXfrm>
    </dsp:sp>
    <dsp:sp modelId="{AC24120D-F19D-4B54-A62D-DE61DBFE1FBF}">
      <dsp:nvSpPr>
        <dsp:cNvPr id="0" name=""/>
        <dsp:cNvSpPr/>
      </dsp:nvSpPr>
      <dsp:spPr>
        <a:xfrm>
          <a:off x="0" y="4027888"/>
          <a:ext cx="6513603" cy="623610"/>
        </a:xfrm>
        <a:prstGeom prst="round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Co-extruderat</a:t>
          </a:r>
        </a:p>
      </dsp:txBody>
      <dsp:txXfrm>
        <a:off x="30442" y="4058330"/>
        <a:ext cx="6452719" cy="562726"/>
      </dsp:txXfrm>
    </dsp:sp>
    <dsp:sp modelId="{89A7650B-F615-4B24-8713-B240226760AA}">
      <dsp:nvSpPr>
        <dsp:cNvPr id="0" name=""/>
        <dsp:cNvSpPr/>
      </dsp:nvSpPr>
      <dsp:spPr>
        <a:xfrm>
          <a:off x="0" y="4726378"/>
          <a:ext cx="6513603" cy="62361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Laminat</a:t>
          </a:r>
        </a:p>
      </dsp:txBody>
      <dsp:txXfrm>
        <a:off x="30442" y="4756820"/>
        <a:ext cx="6452719" cy="562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39986-6EF4-4FA9-A304-8007861BB453}">
      <dsp:nvSpPr>
        <dsp:cNvPr id="0" name=""/>
        <dsp:cNvSpPr/>
      </dsp:nvSpPr>
      <dsp:spPr>
        <a:xfrm>
          <a:off x="1209579" y="1578"/>
          <a:ext cx="2406312" cy="14437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Förlänga hållbarheten</a:t>
          </a:r>
        </a:p>
      </dsp:txBody>
      <dsp:txXfrm>
        <a:off x="1209579" y="1578"/>
        <a:ext cx="2406312" cy="1443787"/>
      </dsp:txXfrm>
    </dsp:sp>
    <dsp:sp modelId="{35A7D363-115F-4D9C-B462-BEAA225C4804}">
      <dsp:nvSpPr>
        <dsp:cNvPr id="0" name=""/>
        <dsp:cNvSpPr/>
      </dsp:nvSpPr>
      <dsp:spPr>
        <a:xfrm>
          <a:off x="3856523" y="1578"/>
          <a:ext cx="2406312" cy="1443787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Minska matsvinnet</a:t>
          </a:r>
        </a:p>
      </dsp:txBody>
      <dsp:txXfrm>
        <a:off x="3856523" y="1578"/>
        <a:ext cx="2406312" cy="1443787"/>
      </dsp:txXfrm>
    </dsp:sp>
    <dsp:sp modelId="{623FB89E-FD07-4E18-82FC-DDA10E31BE4A}">
      <dsp:nvSpPr>
        <dsp:cNvPr id="0" name=""/>
        <dsp:cNvSpPr/>
      </dsp:nvSpPr>
      <dsp:spPr>
        <a:xfrm>
          <a:off x="6503467" y="1578"/>
          <a:ext cx="2406312" cy="1443787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Förebygga smittorisker</a:t>
          </a:r>
        </a:p>
      </dsp:txBody>
      <dsp:txXfrm>
        <a:off x="6503467" y="1578"/>
        <a:ext cx="2406312" cy="1443787"/>
      </dsp:txXfrm>
    </dsp:sp>
    <dsp:sp modelId="{3ED36C07-795F-4A98-B1F3-1BBA75C90BDD}">
      <dsp:nvSpPr>
        <dsp:cNvPr id="0" name=""/>
        <dsp:cNvSpPr/>
      </dsp:nvSpPr>
      <dsp:spPr>
        <a:xfrm>
          <a:off x="1209579" y="1685997"/>
          <a:ext cx="2406312" cy="1443787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Bättre för miljön</a:t>
          </a:r>
        </a:p>
      </dsp:txBody>
      <dsp:txXfrm>
        <a:off x="1209579" y="1685997"/>
        <a:ext cx="2406312" cy="1443787"/>
      </dsp:txXfrm>
    </dsp:sp>
    <dsp:sp modelId="{8B4A72A7-FD40-41A0-B50B-B379245D668A}">
      <dsp:nvSpPr>
        <dsp:cNvPr id="0" name=""/>
        <dsp:cNvSpPr/>
      </dsp:nvSpPr>
      <dsp:spPr>
        <a:xfrm>
          <a:off x="3856523" y="1685997"/>
          <a:ext cx="2406312" cy="1443787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Kommunicerande förpackning</a:t>
          </a:r>
        </a:p>
      </dsp:txBody>
      <dsp:txXfrm>
        <a:off x="3856523" y="1685997"/>
        <a:ext cx="2406312" cy="1443787"/>
      </dsp:txXfrm>
    </dsp:sp>
    <dsp:sp modelId="{D6057ACC-9125-431F-AEEF-19227D3B9C00}">
      <dsp:nvSpPr>
        <dsp:cNvPr id="0" name=""/>
        <dsp:cNvSpPr/>
      </dsp:nvSpPr>
      <dsp:spPr>
        <a:xfrm>
          <a:off x="6503467" y="1685997"/>
          <a:ext cx="2406312" cy="144378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Återvinningsbart/förnyelsebart?</a:t>
          </a:r>
        </a:p>
      </dsp:txBody>
      <dsp:txXfrm>
        <a:off x="6503467" y="1685997"/>
        <a:ext cx="2406312" cy="1443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57836-8AC7-4123-9D77-D1272434BBCB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441CD-7811-43DF-8E0F-9B42ADCEBF17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Konsult för att hitta ”rätt” material</a:t>
          </a:r>
        </a:p>
      </dsp:txBody>
      <dsp:txXfrm>
        <a:off x="0" y="0"/>
        <a:ext cx="6492875" cy="1276350"/>
      </dsp:txXfrm>
    </dsp:sp>
    <dsp:sp modelId="{FC967219-0834-4765-A8F7-BF98149CC8D1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C72D6-66EC-4D83-9FED-2EF709033F93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Vilka maskinella förutsättningar krävs?</a:t>
          </a:r>
        </a:p>
      </dsp:txBody>
      <dsp:txXfrm>
        <a:off x="0" y="1276350"/>
        <a:ext cx="6492875" cy="1276350"/>
      </dsp:txXfrm>
    </dsp:sp>
    <dsp:sp modelId="{72E8BB5D-1981-40ED-B1B3-1CAB10F031AA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0A2DC-6723-4CAF-8E7C-ED53927B6D25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Hur optimerar vi hållbarheten?</a:t>
          </a:r>
        </a:p>
      </dsp:txBody>
      <dsp:txXfrm>
        <a:off x="0" y="2552700"/>
        <a:ext cx="6492875" cy="1276350"/>
      </dsp:txXfrm>
    </dsp:sp>
    <dsp:sp modelId="{02333735-D5DC-4467-A5BB-12796A8704D2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A1138-22F2-498C-BC06-9B3F612EF24D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Helhetslösning</a:t>
          </a:r>
          <a:r>
            <a:rPr lang="en-US" sz="3500" kern="1200" dirty="0"/>
            <a:t> – </a:t>
          </a:r>
          <a:r>
            <a:rPr lang="en-US" sz="3500" kern="1200" dirty="0" err="1"/>
            <a:t>projektform</a:t>
          </a:r>
          <a:r>
            <a:rPr lang="en-US" sz="3500" kern="1200" dirty="0"/>
            <a:t>? </a:t>
          </a:r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40BDF-5EF9-4EF0-A95E-62EAC9A45EAE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3AF1E-C7AC-437F-BB39-16E5F292F7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03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ED/CD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45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DF68C9-4A15-4678-B7D8-343A38D57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AF07928-27E8-4401-9A3D-3A2B70410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B1FFD4-B9C8-48E4-B17E-0739AC09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19-257D-4B3C-82EB-2EAFF614EEC7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7A74DC-2210-4E8C-B422-B892A63AE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BE2A6A-FF29-4E83-99F4-949C9F2B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517B-C595-4F4A-B18C-EB516F56D8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753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5692C3-7D85-450D-8C97-0C3F78A94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9703BD3-19E4-49C2-A25F-9FD5936B1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A4FAAC-9B0E-472E-9D77-ACF922500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19-257D-4B3C-82EB-2EAFF614EEC7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5ED3DA-2B7E-4E88-B2FB-6446AE1FE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A016442-7DE2-491C-A1EA-E838BBA2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517B-C595-4F4A-B18C-EB516F56D8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296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81BD2AE-9458-4CC2-8B9A-070B04727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4C58314-BBAA-4BA8-9325-CC8CB2BE0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ABD18C-0030-4CAC-BEDF-20CA0761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19-257D-4B3C-82EB-2EAFF614EEC7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75EF47-E5AD-411D-833F-B33BCC2C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14110C-E477-47A0-84DE-68C94D90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517B-C595-4F4A-B18C-EB516F56D8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8525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46718" y="1268414"/>
            <a:ext cx="10466916" cy="1044575"/>
          </a:xfrm>
        </p:spPr>
        <p:txBody>
          <a:bodyPr/>
          <a:lstStyle>
            <a:lvl1pPr marL="0" indent="0">
              <a:buNone/>
              <a:defRPr sz="2200" b="1"/>
            </a:lvl1pPr>
            <a:lvl2pPr>
              <a:lnSpc>
                <a:spcPct val="100000"/>
              </a:lnSpc>
              <a:defRPr sz="19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Subtitle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N°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Discovering our new company - 13/11/18</a:t>
            </a:r>
          </a:p>
        </p:txBody>
      </p:sp>
    </p:spTree>
    <p:extLst>
      <p:ext uri="{BB962C8B-B14F-4D97-AF65-F5344CB8AC3E}">
        <p14:creationId xmlns:p14="http://schemas.microsoft.com/office/powerpoint/2010/main" val="2401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C61756-A212-4134-B7C6-A9A20416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2A50A8-C0C6-4ABC-BF65-4771F7C02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8F76F50-D27C-4C1C-BE8A-252DEF20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19-257D-4B3C-82EB-2EAFF614EEC7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FDA822-FE5B-42CD-86A4-938E5516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AF3966-CC79-4A63-AF2D-EA112C61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517B-C595-4F4A-B18C-EB516F56D8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43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01448F-7721-4917-A744-1859BD64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6B0943-45F1-4549-99BA-03968560A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FC8C1A-F5D4-4D88-8A53-93286F617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19-257D-4B3C-82EB-2EAFF614EEC7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2FD34B-792E-44EA-A81B-1943DBF0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7EF28D-5167-4CB1-82EE-A784698D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517B-C595-4F4A-B18C-EB516F56D8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62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903D6F-C78F-4335-ABDF-991B971B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E05F7A-CE3B-4B8A-AE08-F9A44044F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7D1B23F-3888-483C-A8A6-EC8D3E547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1D30E1-7E2E-45DF-B688-0211E2E5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19-257D-4B3C-82EB-2EAFF614EEC7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435DE5E-8692-463B-BA6E-DA639875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AFD654-E1E5-4D53-AA33-3B18E0B8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517B-C595-4F4A-B18C-EB516F56D8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019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1DA7F2-A763-4A8F-94FE-80FCED50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3F9718-4C5C-4BF6-8D57-290CE751C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90C261D-31DF-493E-BF55-90AB67F5A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06C55DD-E1C9-4F4F-96C5-4DC0C5417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33743D4-14D8-4F93-BFC3-1D7525A07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5058724-F661-4120-B8B2-C4B8589C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19-257D-4B3C-82EB-2EAFF614EEC7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94F1895-48FC-4A09-8087-3D40D14B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76811F0-8B83-480C-9EA0-B8081DED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517B-C595-4F4A-B18C-EB516F56D8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4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F9A405-139B-4C9D-A2C8-4F152887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037592-9472-4172-8D89-40AF6ED3A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19-257D-4B3C-82EB-2EAFF614EEC7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1FF3DFF-903E-4E8C-9991-EEFB7B2F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AD9297C-6098-4595-9518-73A2FFF1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517B-C595-4F4A-B18C-EB516F56D8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355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B16AB98-BB3F-4381-805B-25A288C1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19-257D-4B3C-82EB-2EAFF614EEC7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7723EEA-026C-438F-AE6A-871C8A08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B84C8C8-3E52-4588-A5CA-94874EFE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517B-C595-4F4A-B18C-EB516F56D8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832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F6BDB9-A512-4758-8AA4-DD45900C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A2E4B-BCFB-4542-BD4C-01264B146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82249E-9C63-45C4-A00F-5617FD3D2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EC3A3E-4E3F-4739-BA33-B77640A8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19-257D-4B3C-82EB-2EAFF614EEC7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5E81C1-CC5F-43A5-9AA0-4A719A25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1F83EBE-F918-433A-BE74-17E62696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517B-C595-4F4A-B18C-EB516F56D8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75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E4143-95AE-425E-BF02-70067E11D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A4B0226-1258-4106-B54F-C6FA24500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A93410-9C1C-4D2A-9E33-09E2A0596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05132A1-B201-47D8-89BF-88BA5EDF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19-257D-4B3C-82EB-2EAFF614EEC7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61A9D40-20BD-455F-9823-5878D60C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36A5E88-CBD9-424A-A493-E58352D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517B-C595-4F4A-B18C-EB516F56D8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29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F69531A-56F7-47B1-9002-72AE8F41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4566C2-43CD-4DAE-9A4E-6183D1140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F203DE-40BB-4347-8BDB-78BFF905D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B6519-257D-4B3C-82EB-2EAFF614EEC7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6EEE73-5414-4B0B-9CE4-56A678728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5D2D29-F7A1-4CA0-AD04-49040D97D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4517B-C595-4F4A-B18C-EB516F56D8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49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mesol@esbjornolofsson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BCD8AFD-20B7-42F1-AD8C-9B49BA9B0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604" y="1053042"/>
            <a:ext cx="4458424" cy="3068357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Är plast verkligen dåligt, eller är funktionen viktigare än resultatet utan? Vad menar jag egentligen med detta?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>
            <a:extLst>
              <a:ext uri="{FF2B5EF4-FFF2-40B4-BE49-F238E27FC236}">
                <a16:creationId xmlns:a16="http://schemas.microsoft.com/office/drawing/2014/main" id="{0972FEE8-5B93-4BAD-9F39-9CF9AC894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98" y="1003459"/>
            <a:ext cx="5390093" cy="242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4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6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E58F2F8-555A-473B-8FCA-CE27B43A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*Material från färglösa PET-flaskor (t.ex. raps- och majsoljaflaskor) har en marknad, och kan därmed betraktas som återvinningsbara, till skillnad från PET-tråg och infärgade PET-flaskor.</a:t>
            </a:r>
          </a:p>
        </p:txBody>
      </p:sp>
      <p:pic>
        <p:nvPicPr>
          <p:cNvPr id="4" name="Picture 2" descr="FTI">
            <a:extLst>
              <a:ext uri="{FF2B5EF4-FFF2-40B4-BE49-F238E27FC236}">
                <a16:creationId xmlns:a16="http://schemas.microsoft.com/office/drawing/2014/main" id="{819ED782-AEDC-4D0B-A9C7-9659A3FB9E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"/>
          <a:stretch/>
        </p:blipFill>
        <p:spPr bwMode="auto">
          <a:xfrm>
            <a:off x="3553265" y="304336"/>
            <a:ext cx="7761901" cy="52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C8FBE58-D6F5-4DDD-8479-2C8C031997FB}"/>
              </a:ext>
            </a:extLst>
          </p:cNvPr>
          <p:cNvSpPr/>
          <p:nvPr/>
        </p:nvSpPr>
        <p:spPr>
          <a:xfrm>
            <a:off x="3367453" y="5630334"/>
            <a:ext cx="8178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Tabellen visar vilka förpackningsplaster som är bäst ur ett återvinningsperspektiv. Tre ”bockar” betyder att förpackningen är gjord av ett material som fungerar genom hela återvinningsprocessen.</a:t>
            </a:r>
          </a:p>
        </p:txBody>
      </p:sp>
    </p:spTree>
    <p:extLst>
      <p:ext uri="{BB962C8B-B14F-4D97-AF65-F5344CB8AC3E}">
        <p14:creationId xmlns:p14="http://schemas.microsoft.com/office/powerpoint/2010/main" val="330615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D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398015-75B6-43E1-BB70-83E83F09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Vill man betala för alternativen?</a:t>
            </a:r>
          </a:p>
        </p:txBody>
      </p:sp>
      <p:pic>
        <p:nvPicPr>
          <p:cNvPr id="5" name="Platshållare för innehåll 4" descr="En bild som visar kopp, kaffe, bord, dryck&#10;&#10;Automatiskt genererad beskrivning">
            <a:extLst>
              <a:ext uri="{FF2B5EF4-FFF2-40B4-BE49-F238E27FC236}">
                <a16:creationId xmlns:a16="http://schemas.microsoft.com/office/drawing/2014/main" id="{93142125-58EB-4F93-84DC-ACB82A754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05624"/>
            <a:ext cx="7188199" cy="40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9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E51FB-7623-46F8-9E23-A6B16E5F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/>
              <a:t>Det </a:t>
            </a:r>
            <a:r>
              <a:rPr lang="en-US" sz="6000" dirty="0" err="1"/>
              <a:t>finns</a:t>
            </a:r>
            <a:r>
              <a:rPr lang="en-US" sz="6000" dirty="0"/>
              <a:t> </a:t>
            </a:r>
            <a:r>
              <a:rPr lang="en-US" sz="6000" dirty="0" err="1"/>
              <a:t>lösningar</a:t>
            </a:r>
            <a:r>
              <a:rPr lang="en-US" sz="6000" dirty="0"/>
              <a:t>, </a:t>
            </a:r>
            <a:r>
              <a:rPr lang="en-US" sz="6000" dirty="0" err="1"/>
              <a:t>många</a:t>
            </a:r>
            <a:r>
              <a:rPr lang="en-US" sz="6000" dirty="0"/>
              <a:t> </a:t>
            </a:r>
            <a:r>
              <a:rPr lang="en-US" sz="6000" dirty="0" err="1"/>
              <a:t>lösningar</a:t>
            </a:r>
            <a:r>
              <a:rPr lang="en-US" sz="6000" dirty="0"/>
              <a:t>!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564A7DE-63BF-4261-A4EB-771533FF5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0900" y="919272"/>
            <a:ext cx="3529668" cy="264725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4940E8-4031-4205-8D84-CBBB398C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8433" y="1182448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C75B7F9-92BA-4FF7-8E03-9375CCF8F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40" y="1127056"/>
            <a:ext cx="2654187" cy="223168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68721A-3920-404F-817F-D207616A4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182448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En bild som visar mat, frukt, inomhus, vägg&#10;&#10;Automatiskt genererad beskrivning">
            <a:extLst>
              <a:ext uri="{FF2B5EF4-FFF2-40B4-BE49-F238E27FC236}">
                <a16:creationId xmlns:a16="http://schemas.microsoft.com/office/drawing/2014/main" id="{D16FCDBA-ECCF-41CC-92BB-7CE21E2BF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25" y="321020"/>
            <a:ext cx="2557844" cy="384375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3567" y="1182448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4EDC664-19B9-481D-82C7-C485C38CB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81802" y="919272"/>
            <a:ext cx="3529668" cy="26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85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40CA0E3-3B99-404C-AB01-A123C7E09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>
                <a:solidFill>
                  <a:srgbClr val="FFFFFF"/>
                </a:solidFill>
              </a:rPr>
              <a:t>Funktion och design, utan att ge avkall på hållbarheten.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A7E6681-C2BD-455C-9B4E-254C9D4F8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557198"/>
            <a:ext cx="3425609" cy="1498703"/>
          </a:xfrm>
          <a:prstGeom prst="rect">
            <a:avLst/>
          </a:prstGeom>
        </p:spPr>
      </p:pic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C316DB9F-5E07-4846-B77A-706998804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1570837"/>
            <a:ext cx="3433324" cy="1471424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 descr="En bild som visar kopp, bord, nästa, sitter&#10;&#10;Automatiskt genererad beskrivning">
            <a:extLst>
              <a:ext uri="{FF2B5EF4-FFF2-40B4-BE49-F238E27FC236}">
                <a16:creationId xmlns:a16="http://schemas.microsoft.com/office/drawing/2014/main" id="{48618503-DBEE-4DAD-83FA-FFCB8DA84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92" y="330045"/>
            <a:ext cx="2674782" cy="3997637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7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C5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5469CE1-500A-42A1-B138-CA15F7E1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Plastkasse vs. Papperskasse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AFAFF89-6C19-4C20-86DD-D94885DBD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13299"/>
            <a:ext cx="4630930" cy="309114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E6C2250-9AF8-4851-811A-E96C6A4B3899}"/>
              </a:ext>
            </a:extLst>
          </p:cNvPr>
          <p:cNvSpPr txBox="1"/>
          <p:nvPr/>
        </p:nvSpPr>
        <p:spPr>
          <a:xfrm>
            <a:off x="4038600" y="4884873"/>
            <a:ext cx="7188199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u="sng" dirty="0" err="1"/>
              <a:t>Fakta</a:t>
            </a:r>
            <a:r>
              <a:rPr lang="en-US" sz="1500" b="1" u="sng" dirty="0"/>
              <a:t>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Papperkassen</a:t>
            </a:r>
            <a:r>
              <a:rPr lang="en-US" sz="1500" dirty="0"/>
              <a:t> </a:t>
            </a:r>
            <a:r>
              <a:rPr lang="en-US" sz="1500" dirty="0" err="1"/>
              <a:t>använder</a:t>
            </a:r>
            <a:r>
              <a:rPr lang="en-US" sz="1500" dirty="0"/>
              <a:t> 4 </a:t>
            </a:r>
            <a:r>
              <a:rPr lang="en-US" sz="1500" dirty="0" err="1"/>
              <a:t>ggr</a:t>
            </a:r>
            <a:r>
              <a:rPr lang="en-US" sz="1500" dirty="0"/>
              <a:t> </a:t>
            </a:r>
            <a:r>
              <a:rPr lang="en-US" sz="1500" dirty="0" err="1"/>
              <a:t>så</a:t>
            </a:r>
            <a:r>
              <a:rPr lang="en-US" sz="1500" dirty="0"/>
              <a:t> </a:t>
            </a:r>
            <a:r>
              <a:rPr lang="en-US" sz="1500" dirty="0" err="1"/>
              <a:t>mycket</a:t>
            </a:r>
            <a:r>
              <a:rPr lang="en-US" sz="1500" dirty="0"/>
              <a:t> </a:t>
            </a:r>
            <a:r>
              <a:rPr lang="en-US" sz="1500" dirty="0" err="1"/>
              <a:t>energi</a:t>
            </a:r>
            <a:r>
              <a:rPr lang="en-US" sz="1500" dirty="0"/>
              <a:t> </a:t>
            </a:r>
            <a:r>
              <a:rPr lang="en-US" sz="1500" dirty="0" err="1"/>
              <a:t>att</a:t>
            </a:r>
            <a:r>
              <a:rPr lang="en-US" sz="1500" dirty="0"/>
              <a:t> </a:t>
            </a:r>
            <a:r>
              <a:rPr lang="en-US" sz="1500" dirty="0" err="1"/>
              <a:t>tillverka</a:t>
            </a:r>
            <a:r>
              <a:rPr lang="en-US" sz="1500" dirty="0"/>
              <a:t> </a:t>
            </a:r>
            <a:r>
              <a:rPr lang="en-US" sz="1500" dirty="0" err="1"/>
              <a:t>kontra</a:t>
            </a:r>
            <a:r>
              <a:rPr lang="en-US" sz="1500" dirty="0"/>
              <a:t> </a:t>
            </a:r>
            <a:r>
              <a:rPr lang="en-US" sz="1500" dirty="0" err="1"/>
              <a:t>plastkassen</a:t>
            </a:r>
            <a:r>
              <a:rPr lang="en-US" sz="1500" dirty="0"/>
              <a:t>, 20 </a:t>
            </a:r>
            <a:r>
              <a:rPr lang="en-US" sz="1500" dirty="0" err="1"/>
              <a:t>ggr</a:t>
            </a:r>
            <a:r>
              <a:rPr lang="en-US" sz="1500" dirty="0"/>
              <a:t> </a:t>
            </a:r>
            <a:r>
              <a:rPr lang="en-US" sz="1500" dirty="0" err="1"/>
              <a:t>så</a:t>
            </a:r>
            <a:r>
              <a:rPr lang="en-US" sz="1500" dirty="0"/>
              <a:t> </a:t>
            </a:r>
            <a:r>
              <a:rPr lang="en-US" sz="1500" dirty="0" err="1"/>
              <a:t>mycket</a:t>
            </a:r>
            <a:r>
              <a:rPr lang="en-US" sz="1500" dirty="0"/>
              <a:t> </a:t>
            </a:r>
            <a:r>
              <a:rPr lang="en-US" sz="1500" dirty="0" err="1"/>
              <a:t>vatten</a:t>
            </a:r>
            <a:r>
              <a:rPr lang="en-US" sz="1500" dirty="0"/>
              <a:t> </a:t>
            </a:r>
            <a:r>
              <a:rPr lang="en-US" sz="1500" dirty="0" err="1"/>
              <a:t>att</a:t>
            </a:r>
            <a:r>
              <a:rPr lang="en-US" sz="1500" dirty="0"/>
              <a:t> </a:t>
            </a:r>
            <a:r>
              <a:rPr lang="en-US" sz="1500" dirty="0" err="1"/>
              <a:t>tillverka</a:t>
            </a:r>
            <a:r>
              <a:rPr lang="en-US" sz="1500" dirty="0"/>
              <a:t> </a:t>
            </a:r>
            <a:r>
              <a:rPr lang="en-US" sz="1500" dirty="0" err="1"/>
              <a:t>samt</a:t>
            </a:r>
            <a:r>
              <a:rPr lang="en-US" sz="1500" dirty="0"/>
              <a:t> 4 </a:t>
            </a:r>
            <a:r>
              <a:rPr lang="en-US" sz="1500" dirty="0" err="1"/>
              <a:t>ggr</a:t>
            </a:r>
            <a:r>
              <a:rPr lang="en-US" sz="1500" dirty="0"/>
              <a:t> </a:t>
            </a:r>
            <a:r>
              <a:rPr lang="en-US" sz="1500" dirty="0" err="1"/>
              <a:t>så</a:t>
            </a:r>
            <a:r>
              <a:rPr lang="en-US" sz="1500" dirty="0"/>
              <a:t> </a:t>
            </a:r>
            <a:r>
              <a:rPr lang="en-US" sz="1500" dirty="0" err="1"/>
              <a:t>mycket</a:t>
            </a:r>
            <a:r>
              <a:rPr lang="en-US" sz="1500" dirty="0"/>
              <a:t> </a:t>
            </a:r>
            <a:r>
              <a:rPr lang="en-US" sz="1500" dirty="0" err="1"/>
              <a:t>energi</a:t>
            </a:r>
            <a:r>
              <a:rPr lang="en-US" sz="1500" dirty="0"/>
              <a:t> </a:t>
            </a:r>
            <a:r>
              <a:rPr lang="en-US" sz="1500" dirty="0" err="1"/>
              <a:t>att</a:t>
            </a:r>
            <a:r>
              <a:rPr lang="en-US" sz="1500" dirty="0"/>
              <a:t> </a:t>
            </a:r>
            <a:r>
              <a:rPr lang="en-US" sz="1500" dirty="0" err="1"/>
              <a:t>återvinna</a:t>
            </a:r>
            <a:r>
              <a:rPr lang="en-US" sz="15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För</a:t>
            </a:r>
            <a:r>
              <a:rPr lang="en-US" sz="1500" dirty="0"/>
              <a:t> </a:t>
            </a:r>
            <a:r>
              <a:rPr lang="en-US" sz="1500" dirty="0" err="1"/>
              <a:t>att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tygkasse</a:t>
            </a:r>
            <a:r>
              <a:rPr lang="en-US" sz="1500" dirty="0"/>
              <a:t> ska </a:t>
            </a:r>
            <a:r>
              <a:rPr lang="en-US" sz="1500" dirty="0" err="1"/>
              <a:t>hamna</a:t>
            </a:r>
            <a:r>
              <a:rPr lang="en-US" sz="1500" dirty="0"/>
              <a:t> </a:t>
            </a:r>
            <a:r>
              <a:rPr lang="en-US" sz="1500" dirty="0" err="1"/>
              <a:t>på</a:t>
            </a:r>
            <a:r>
              <a:rPr lang="en-US" sz="1500" dirty="0"/>
              <a:t> </a:t>
            </a:r>
            <a:r>
              <a:rPr lang="en-US" sz="1500" dirty="0" err="1"/>
              <a:t>samma</a:t>
            </a:r>
            <a:r>
              <a:rPr lang="en-US" sz="1500" dirty="0"/>
              <a:t> </a:t>
            </a:r>
            <a:r>
              <a:rPr lang="en-US" sz="1500" dirty="0" err="1"/>
              <a:t>påverkan</a:t>
            </a:r>
            <a:r>
              <a:rPr lang="en-US" sz="1500" dirty="0"/>
              <a:t> </a:t>
            </a:r>
            <a:r>
              <a:rPr lang="en-US" sz="1500" dirty="0" err="1"/>
              <a:t>som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plastkasse</a:t>
            </a:r>
            <a:r>
              <a:rPr lang="en-US" sz="1500" dirty="0"/>
              <a:t>, </a:t>
            </a:r>
            <a:r>
              <a:rPr lang="en-US" sz="1500" dirty="0" err="1"/>
              <a:t>måste</a:t>
            </a:r>
            <a:r>
              <a:rPr lang="en-US" sz="1500" dirty="0"/>
              <a:t> den </a:t>
            </a:r>
            <a:r>
              <a:rPr lang="en-US" sz="1500" dirty="0" err="1"/>
              <a:t>användas</a:t>
            </a:r>
            <a:r>
              <a:rPr lang="en-US" sz="1500" dirty="0"/>
              <a:t> 131 </a:t>
            </a:r>
            <a:r>
              <a:rPr lang="en-US" sz="1500" dirty="0" err="1"/>
              <a:t>ggr</a:t>
            </a:r>
            <a:r>
              <a:rPr lang="en-US" sz="1500" dirty="0"/>
              <a:t> </a:t>
            </a:r>
            <a:r>
              <a:rPr lang="en-US" sz="1500" dirty="0" err="1"/>
              <a:t>för</a:t>
            </a:r>
            <a:r>
              <a:rPr lang="en-US" sz="1500" dirty="0"/>
              <a:t> </a:t>
            </a:r>
            <a:r>
              <a:rPr lang="en-US" sz="1500" dirty="0" err="1"/>
              <a:t>att</a:t>
            </a:r>
            <a:r>
              <a:rPr lang="en-US" sz="1500" dirty="0"/>
              <a:t> </a:t>
            </a:r>
            <a:r>
              <a:rPr lang="en-US" sz="1500" dirty="0" err="1"/>
              <a:t>motsvara</a:t>
            </a:r>
            <a:r>
              <a:rPr lang="en-US" sz="1500" dirty="0"/>
              <a:t> </a:t>
            </a:r>
            <a:r>
              <a:rPr lang="en-US" sz="1500" dirty="0" err="1"/>
              <a:t>användingen</a:t>
            </a:r>
            <a:r>
              <a:rPr lang="en-US" sz="1500" dirty="0"/>
              <a:t> av </a:t>
            </a:r>
            <a:r>
              <a:rPr lang="en-US" sz="1500" dirty="0" err="1"/>
              <a:t>plastkassen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gång</a:t>
            </a:r>
            <a:r>
              <a:rPr lang="en-US" sz="1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08992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4">
            <a:extLst>
              <a:ext uri="{FF2B5EF4-FFF2-40B4-BE49-F238E27FC236}">
                <a16:creationId xmlns:a16="http://schemas.microsoft.com/office/drawing/2014/main" id="{D2AB273A-EA1E-4385-8A1C-B546888C5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r="511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CF9E8E5-DC2A-46A2-9AC9-A793F0F8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2800" b="1"/>
              <a:t>ICA to cut its food waste in half by 2025</a:t>
            </a:r>
            <a:br>
              <a:rPr lang="en-US" sz="2800" b="1"/>
            </a:br>
            <a:endParaRPr lang="sv-SE" sz="28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B98789-AD08-4143-BCEA-C26E5264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sv-SE" sz="1800" b="1"/>
              <a:t>Rätt plast på rätt plats – vägen till ett mer hållbart samhälle</a:t>
            </a:r>
          </a:p>
          <a:p>
            <a:endParaRPr lang="en-US" sz="18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86D7D47-4F0E-4F53-AA0F-07F161A99CC1}"/>
              </a:ext>
            </a:extLst>
          </p:cNvPr>
          <p:cNvSpPr txBox="1"/>
          <p:nvPr/>
        </p:nvSpPr>
        <p:spPr>
          <a:xfrm>
            <a:off x="330591" y="326947"/>
            <a:ext cx="3369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Gnosjöregion</a:t>
            </a:r>
          </a:p>
          <a:p>
            <a:r>
              <a:rPr lang="sv-SE" dirty="0"/>
              <a:t>ICA Sweden</a:t>
            </a:r>
          </a:p>
          <a:p>
            <a:r>
              <a:rPr lang="sv-SE" dirty="0"/>
              <a:t>Naturskyddsföreningen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2655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F66E06D9-E42F-4372-8F57-BDE3ACBC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rgbClr val="FFFFFF"/>
                </a:solidFill>
              </a:rPr>
              <a:t>Vad kan jag hjälpa Er med?</a:t>
            </a:r>
            <a:br>
              <a:rPr lang="sv-SE" sz="4000">
                <a:solidFill>
                  <a:srgbClr val="FFFFFF"/>
                </a:solidFill>
              </a:rPr>
            </a:br>
            <a:endParaRPr lang="sv-SE" sz="4000">
              <a:solidFill>
                <a:srgbClr val="FFFFFF"/>
              </a:solidFill>
            </a:endParaRPr>
          </a:p>
        </p:txBody>
      </p:sp>
      <p:graphicFrame>
        <p:nvGraphicFramePr>
          <p:cNvPr id="51" name="Platshållare för innehåll 3">
            <a:extLst>
              <a:ext uri="{FF2B5EF4-FFF2-40B4-BE49-F238E27FC236}">
                <a16:creationId xmlns:a16="http://schemas.microsoft.com/office/drawing/2014/main" id="{01751228-2FA3-43E6-9CBD-0376B191D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32061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289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E58F2F8-555A-473B-8FCA-CE27B43A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sv-SE" sz="1800">
                <a:solidFill>
                  <a:srgbClr val="FFFFFF"/>
                </a:solidFill>
              </a:rPr>
              <a:t>Kontaktuppgifter: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7B53643-03D0-469B-A97F-376FB3867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13299"/>
            <a:ext cx="6869213" cy="309114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878D06-A2C0-4BAA-9D71-67EF5D06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 fontScale="92500" lnSpcReduction="20000"/>
          </a:bodyPr>
          <a:lstStyle/>
          <a:p>
            <a:r>
              <a:rPr lang="sv-SE" sz="1800" dirty="0"/>
              <a:t>Esbjörn Olofsson</a:t>
            </a:r>
          </a:p>
          <a:p>
            <a:r>
              <a:rPr lang="sv-SE" sz="1800" dirty="0"/>
              <a:t>Mobil : +46 703 642 622</a:t>
            </a:r>
          </a:p>
          <a:p>
            <a:r>
              <a:rPr lang="sv-SE" sz="1800" dirty="0">
                <a:hlinkClick r:id="rId3"/>
              </a:rPr>
              <a:t>amesol@esbjornolofsson.com</a:t>
            </a:r>
            <a:endParaRPr lang="sv-SE" sz="1800" dirty="0"/>
          </a:p>
          <a:p>
            <a:r>
              <a:rPr lang="sv-SE" sz="1800" dirty="0"/>
              <a:t>www.amesol.se</a:t>
            </a:r>
          </a:p>
        </p:txBody>
      </p:sp>
    </p:spTree>
    <p:extLst>
      <p:ext uri="{BB962C8B-B14F-4D97-AF65-F5344CB8AC3E}">
        <p14:creationId xmlns:p14="http://schemas.microsoft.com/office/powerpoint/2010/main" val="423214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87AADE-8FC7-4A16-9989-1C9F299F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529" y="1253331"/>
            <a:ext cx="6493625" cy="4351338"/>
          </a:xfrm>
        </p:spPr>
        <p:txBody>
          <a:bodyPr/>
          <a:lstStyle/>
          <a:p>
            <a:r>
              <a:rPr lang="sv-SE" dirty="0"/>
              <a:t>Om vi tar bort plasten, minskar kanske direktpåverkan av plast i soporna. Men vad innebär detta för hållbarheten på produkten?</a:t>
            </a:r>
          </a:p>
          <a:p>
            <a:r>
              <a:rPr lang="sv-SE" dirty="0"/>
              <a:t>Kommer vi att minska plasten i våra hav, eller är det istället så att vi måste bli bättre på att ”utbilda” konsumenterna om hanteringen?</a:t>
            </a:r>
          </a:p>
          <a:p>
            <a:r>
              <a:rPr lang="sv-SE" dirty="0"/>
              <a:t>Hur mycket mer matsvinn får vi om vi tar bort plasten?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868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88AD7ED-EE29-4812-BBF5-87790EE32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>
                <a:solidFill>
                  <a:srgbClr val="FFFFFF"/>
                </a:solidFill>
              </a:rPr>
              <a:t>”Plast-mål”</a:t>
            </a:r>
          </a:p>
        </p:txBody>
      </p:sp>
      <p:graphicFrame>
        <p:nvGraphicFramePr>
          <p:cNvPr id="20" name="Platshållare för innehåll 2">
            <a:extLst>
              <a:ext uri="{FF2B5EF4-FFF2-40B4-BE49-F238E27FC236}">
                <a16:creationId xmlns:a16="http://schemas.microsoft.com/office/drawing/2014/main" id="{CE34B243-0B05-4C62-A7E7-A9F61F5246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89401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77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A72F523-4AA3-43C3-A919-FFF10F2B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3700" b="1" u="sng">
                <a:solidFill>
                  <a:srgbClr val="FFFFFF"/>
                </a:solidFill>
              </a:rPr>
              <a:t>Material</a:t>
            </a:r>
            <a:br>
              <a:rPr lang="sv-SE" sz="3700" b="1" u="sng">
                <a:solidFill>
                  <a:srgbClr val="FFFFFF"/>
                </a:solidFill>
              </a:rPr>
            </a:br>
            <a:r>
              <a:rPr lang="en-US" sz="3700" b="1">
                <a:solidFill>
                  <a:srgbClr val="FFFFFF"/>
                </a:solidFill>
              </a:rPr>
              <a:t>Då det råder viss förvirring på benämningar, är det bra att försöka reda ut de olika begreppen:</a:t>
            </a:r>
            <a:br>
              <a:rPr lang="en-US" sz="3700">
                <a:solidFill>
                  <a:srgbClr val="FFFFFF"/>
                </a:solidFill>
              </a:rPr>
            </a:br>
            <a:endParaRPr lang="sv-SE" sz="3700" b="1" u="sng">
              <a:solidFill>
                <a:srgbClr val="FFFFFF"/>
              </a:solidFill>
            </a:endParaRPr>
          </a:p>
        </p:txBody>
      </p:sp>
      <p:graphicFrame>
        <p:nvGraphicFramePr>
          <p:cNvPr id="9" name="Platshållare för innehåll 2">
            <a:extLst>
              <a:ext uri="{FF2B5EF4-FFF2-40B4-BE49-F238E27FC236}">
                <a16:creationId xmlns:a16="http://schemas.microsoft.com/office/drawing/2014/main" id="{3508FCF0-4FFD-4DE4-B6B2-E9872B0CDA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79374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328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36ABC80B-93DB-456A-9D60-66131F8E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Varför ska vi använda plast?</a:t>
            </a:r>
          </a:p>
        </p:txBody>
      </p:sp>
      <p:graphicFrame>
        <p:nvGraphicFramePr>
          <p:cNvPr id="40" name="textruta 1">
            <a:extLst>
              <a:ext uri="{FF2B5EF4-FFF2-40B4-BE49-F238E27FC236}">
                <a16:creationId xmlns:a16="http://schemas.microsoft.com/office/drawing/2014/main" id="{F9604A40-E777-4F6E-9518-7A93DD5A2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33221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404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cdn.waste-management-world.com/415/1005-0-1.85/4/wrap-plastics-recycling/wrap-plastics-report.png">
            <a:extLst>
              <a:ext uri="{FF2B5EF4-FFF2-40B4-BE49-F238E27FC236}">
                <a16:creationId xmlns:a16="http://schemas.microsoft.com/office/drawing/2014/main" id="{C7A0FD1A-0528-40EE-8AD7-4720C4419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05" b="-2"/>
          <a:stretch/>
        </p:blipFill>
        <p:spPr bwMode="auto">
          <a:xfrm>
            <a:off x="5419264" y="3265080"/>
            <a:ext cx="6129269" cy="35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50805C1-05DE-4AF6-9A33-1937D8482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8" r="12839" b="-2"/>
          <a:stretch/>
        </p:blipFill>
        <p:spPr bwMode="auto"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91F69D9-19AD-4481-9676-9715BEAB3BDA}"/>
              </a:ext>
            </a:extLst>
          </p:cNvPr>
          <p:cNvSpPr/>
          <p:nvPr/>
        </p:nvSpPr>
        <p:spPr>
          <a:xfrm>
            <a:off x="7466993" y="1590685"/>
            <a:ext cx="3340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10 miljoner ton matsvinn i UK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1FC6D9A-DD21-4860-9B88-971B1B950BC8}"/>
              </a:ext>
            </a:extLst>
          </p:cNvPr>
          <p:cNvSpPr/>
          <p:nvPr/>
        </p:nvSpPr>
        <p:spPr>
          <a:xfrm>
            <a:off x="1497552" y="4876186"/>
            <a:ext cx="3369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3,7 miljoner ton plast i UK</a:t>
            </a:r>
          </a:p>
        </p:txBody>
      </p:sp>
    </p:spTree>
    <p:extLst>
      <p:ext uri="{BB962C8B-B14F-4D97-AF65-F5344CB8AC3E}">
        <p14:creationId xmlns:p14="http://schemas.microsoft.com/office/powerpoint/2010/main" val="227047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3825045"/>
            <a:ext cx="3815916" cy="3036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790573" y="476673"/>
            <a:ext cx="5699955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3200" b="1" dirty="0">
                <a:solidFill>
                  <a:schemeClr val="accent1"/>
                </a:solidFill>
                <a:latin typeface="Arial"/>
                <a:cs typeface="Arial"/>
              </a:rPr>
              <a:t>Vilken impakt vi kan få:</a:t>
            </a:r>
          </a:p>
          <a:p>
            <a:pPr>
              <a:lnSpc>
                <a:spcPct val="80000"/>
              </a:lnSpc>
            </a:pPr>
            <a:r>
              <a:rPr lang="fr-FR" sz="3200" b="1" dirty="0">
                <a:solidFill>
                  <a:schemeClr val="tx2"/>
                </a:solidFill>
                <a:latin typeface="Arial"/>
                <a:cs typeface="Arial"/>
              </a:rPr>
              <a:t>Produkt Index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388553"/>
              </p:ext>
            </p:extLst>
          </p:nvPr>
        </p:nvGraphicFramePr>
        <p:xfrm>
          <a:off x="2745122" y="1628800"/>
          <a:ext cx="7671360" cy="5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688">
                  <a:extLst>
                    <a:ext uri="{9D8B030D-6E8A-4147-A177-3AD203B41FA5}">
                      <a16:colId xmlns:a16="http://schemas.microsoft.com/office/drawing/2014/main" val="528478913"/>
                    </a:ext>
                  </a:extLst>
                </a:gridCol>
                <a:gridCol w="105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534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Produkttyp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Freshlife</a:t>
                      </a:r>
                      <a:r>
                        <a:rPr lang="en-GB" sz="1400" baseline="30000" dirty="0"/>
                        <a:t>®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Teknologi</a:t>
                      </a:r>
                      <a:r>
                        <a:rPr lang="en-GB" sz="14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Dagar</a:t>
                      </a:r>
                      <a:r>
                        <a:rPr lang="en-GB" sz="1400" dirty="0"/>
                        <a:t> + Shelf</a:t>
                      </a:r>
                      <a:r>
                        <a:rPr lang="en-GB" sz="1400" baseline="0" dirty="0"/>
                        <a:t> Life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Typisk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förtjänst</a:t>
                      </a:r>
                      <a:r>
                        <a:rPr lang="en-GB" sz="1400" baseline="0" dirty="0"/>
                        <a:t> (</a:t>
                      </a:r>
                      <a:r>
                        <a:rPr lang="en-GB" sz="1400" baseline="0" dirty="0" err="1"/>
                        <a:t>Tusen</a:t>
                      </a:r>
                      <a:r>
                        <a:rPr lang="en-GB" sz="1400" baseline="0" dirty="0"/>
                        <a:t> GBP)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Potential </a:t>
                      </a:r>
                      <a:r>
                        <a:rPr lang="en-GB" sz="1400" dirty="0" err="1"/>
                        <a:t>Engelsk</a:t>
                      </a:r>
                      <a:r>
                        <a:rPr lang="en-GB" sz="1400" dirty="0"/>
                        <a:t> Retailer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förtjänst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Estimerad</a:t>
                      </a:r>
                      <a:r>
                        <a:rPr lang="en-GB" sz="1400" baseline="0" dirty="0"/>
                        <a:t> Total </a:t>
                      </a:r>
                      <a:r>
                        <a:rPr lang="en-GB" sz="1400" baseline="0" dirty="0" err="1"/>
                        <a:t>Engelsk</a:t>
                      </a:r>
                      <a:r>
                        <a:rPr lang="en-GB" sz="1400" baseline="0" dirty="0"/>
                        <a:t> Retail </a:t>
                      </a:r>
                      <a:r>
                        <a:rPr lang="en-GB" sz="1400" baseline="0" dirty="0" err="1"/>
                        <a:t>förtjänst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4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Apples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AP (MAP)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+3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€ 237,800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€ 2.0m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Asparagus Bundles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MMAP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+4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€ 47,320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€ 457,320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4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Avocados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MAP, MMAP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+3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€ 24,360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€ 165,880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4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Baby Sweetcorn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+3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€ 237,800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€ 1.6m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Bananas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MAP, MMAP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+3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€ 267,600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€ 1.7m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Blueberries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MAP, MMAP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+3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€ 324,800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€ 2.1m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4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Cherries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+4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€ 150,220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€ 938,900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Closed Cup Mushrooms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MMP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€ 35,100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€ 222,000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9" name="Picture 2" descr="http://www.simplifythis.com/images/asparagus_bundl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5928" y="2888941"/>
            <a:ext cx="655676" cy="43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bearsupply.net/wp-content/uploads/2012/04/White-Mushrooms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4826" y="6189863"/>
            <a:ext cx="676778" cy="48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dreamatico.com/data_images/banana/banana-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5928" y="4436164"/>
            <a:ext cx="612374" cy="50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8216843" y="1246636"/>
            <a:ext cx="21996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000" i="1" dirty="0">
                <a:solidFill>
                  <a:schemeClr val="tx2"/>
                </a:solidFill>
                <a:ea typeface="Times New Roman" panose="02020603050405020304" pitchFamily="18" charset="0"/>
              </a:rPr>
              <a:t>*</a:t>
            </a:r>
            <a:r>
              <a:rPr lang="en-GB" sz="1000" i="1" dirty="0" err="1">
                <a:solidFill>
                  <a:schemeClr val="tx2"/>
                </a:solidFill>
                <a:ea typeface="Times New Roman" panose="02020603050405020304" pitchFamily="18" charset="0"/>
              </a:rPr>
              <a:t>Baserat</a:t>
            </a:r>
            <a:r>
              <a:rPr lang="en-GB" sz="1000" i="1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en-GB" sz="1000" i="1" dirty="0" err="1">
                <a:solidFill>
                  <a:schemeClr val="tx2"/>
                </a:solidFill>
                <a:ea typeface="Times New Roman" panose="02020603050405020304" pitchFamily="18" charset="0"/>
              </a:rPr>
              <a:t>på</a:t>
            </a:r>
            <a:r>
              <a:rPr lang="en-GB" sz="1000" i="1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en-GB" sz="1000" i="1" dirty="0" err="1">
                <a:solidFill>
                  <a:schemeClr val="tx2"/>
                </a:solidFill>
                <a:ea typeface="Times New Roman" panose="02020603050405020304" pitchFamily="18" charset="0"/>
              </a:rPr>
              <a:t>typisk</a:t>
            </a:r>
            <a:r>
              <a:rPr lang="en-GB" sz="1000" i="1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en-GB" sz="1000" i="1" dirty="0" err="1">
                <a:solidFill>
                  <a:schemeClr val="tx2"/>
                </a:solidFill>
                <a:ea typeface="Times New Roman" panose="02020603050405020304" pitchFamily="18" charset="0"/>
              </a:rPr>
              <a:t>Engelsk</a:t>
            </a:r>
            <a:r>
              <a:rPr lang="en-GB" sz="1000" i="1" dirty="0">
                <a:solidFill>
                  <a:schemeClr val="tx2"/>
                </a:solidFill>
                <a:ea typeface="Times New Roman" panose="02020603050405020304" pitchFamily="18" charset="0"/>
              </a:rPr>
              <a:t> retail </a:t>
            </a:r>
            <a:r>
              <a:rPr lang="en-GB" sz="1000" i="1" dirty="0" err="1">
                <a:solidFill>
                  <a:schemeClr val="tx2"/>
                </a:solidFill>
                <a:ea typeface="Times New Roman" panose="02020603050405020304" pitchFamily="18" charset="0"/>
              </a:rPr>
              <a:t>volym</a:t>
            </a:r>
            <a:endParaRPr lang="en-GB" sz="1000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Image result for avocad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529" y="3320989"/>
            <a:ext cx="794871" cy="52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0573" y="2410514"/>
            <a:ext cx="838063" cy="4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aby sweetcor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1525" y="3897053"/>
            <a:ext cx="795591" cy="5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lueberries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777" y="5112024"/>
            <a:ext cx="579589" cy="4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herries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528" y="5553236"/>
            <a:ext cx="794871" cy="5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36ABC80B-93DB-456A-9D60-66131F8E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Vilket/vilka material ska vi använda?</a:t>
            </a:r>
          </a:p>
        </p:txBody>
      </p:sp>
    </p:spTree>
    <p:extLst>
      <p:ext uri="{BB962C8B-B14F-4D97-AF65-F5344CB8AC3E}">
        <p14:creationId xmlns:p14="http://schemas.microsoft.com/office/powerpoint/2010/main" val="233148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4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ildresultat fÃ¶r green pe">
            <a:extLst>
              <a:ext uri="{FF2B5EF4-FFF2-40B4-BE49-F238E27FC236}">
                <a16:creationId xmlns:a16="http://schemas.microsoft.com/office/drawing/2014/main" id="{262A393A-8E0A-4BFF-8DDF-646BC6616F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84521"/>
            <a:ext cx="10905066" cy="52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04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518</Words>
  <Application>Microsoft Office PowerPoint</Application>
  <PresentationFormat>Bredbild</PresentationFormat>
  <Paragraphs>108</Paragraphs>
  <Slides>17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Är plast verkligen dåligt, eller är funktionen viktigare än resultatet utan? Vad menar jag egentligen med detta?</vt:lpstr>
      <vt:lpstr>PowerPoint-presentation</vt:lpstr>
      <vt:lpstr>”Plast-mål”</vt:lpstr>
      <vt:lpstr>Material Då det råder viss förvirring på benämningar, är det bra att försöka reda ut de olika begreppen: </vt:lpstr>
      <vt:lpstr>Varför ska vi använda plast?</vt:lpstr>
      <vt:lpstr>PowerPoint-presentation</vt:lpstr>
      <vt:lpstr>PowerPoint-presentation</vt:lpstr>
      <vt:lpstr>Vilket/vilka material ska vi använda?</vt:lpstr>
      <vt:lpstr>PowerPoint-presentation</vt:lpstr>
      <vt:lpstr>*Material från färglösa PET-flaskor (t.ex. raps- och majsoljaflaskor) har en marknad, och kan därmed betraktas som återvinningsbara, till skillnad från PET-tråg och infärgade PET-flaskor.</vt:lpstr>
      <vt:lpstr>Vill man betala för alternativen?</vt:lpstr>
      <vt:lpstr>Det finns lösningar, många lösningar!</vt:lpstr>
      <vt:lpstr>Funktion och design, utan att ge avkall på hållbarheten.</vt:lpstr>
      <vt:lpstr>Plastkasse vs. Papperskasse</vt:lpstr>
      <vt:lpstr>ICA to cut its food waste in half by 2025 </vt:lpstr>
      <vt:lpstr>Vad kan jag hjälpa Er med? </vt:lpstr>
      <vt:lpstr>Kontaktuppgifter: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Är plast verkligen dåligt, eller är funktionen viktigare än resultatet utan? Vad menar jag egentligen med detta?</dc:title>
  <dc:creator>Esbjörn Olofsson</dc:creator>
  <cp:lastModifiedBy>Esbjörn Olofsson</cp:lastModifiedBy>
  <cp:revision>2</cp:revision>
  <dcterms:created xsi:type="dcterms:W3CDTF">2019-08-22T11:43:50Z</dcterms:created>
  <dcterms:modified xsi:type="dcterms:W3CDTF">2019-09-13T14:43:44Z</dcterms:modified>
</cp:coreProperties>
</file>